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6" r:id="rId6"/>
    <p:sldId id="275" r:id="rId7"/>
    <p:sldId id="267" r:id="rId8"/>
    <p:sldId id="277" r:id="rId9"/>
    <p:sldId id="278" r:id="rId10"/>
    <p:sldId id="287" r:id="rId11"/>
    <p:sldId id="279" r:id="rId12"/>
    <p:sldId id="283" r:id="rId13"/>
    <p:sldId id="280" r:id="rId14"/>
    <p:sldId id="282" r:id="rId15"/>
    <p:sldId id="284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ator\Desktop\&#54028;&#51060;&#50028;&#50672;&#49845;\&#44397;&#49328;&#52264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ator\Desktop\&#54028;&#51060;&#50028;&#50672;&#49845;\&#49688;&#51077;&#52264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국산 </a:t>
            </a:r>
            <a:r>
              <a:rPr lang="en-US" altLang="ko-KR" b="1"/>
              <a:t>- </a:t>
            </a:r>
            <a:r>
              <a:rPr lang="ko-KR" altLang="en-US" b="1" err="1"/>
              <a:t>차종별</a:t>
            </a:r>
            <a:r>
              <a:rPr lang="ko-KR" altLang="en-US" b="1"/>
              <a:t> 등록대수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1026825051412816E-2"/>
          <c:y val="6.9864246135899685E-2"/>
          <c:w val="0.93777150138841336"/>
          <c:h val="0.58866783318751825"/>
        </c:manualLayout>
      </c:layout>
      <c:lineChart>
        <c:grouping val="standard"/>
        <c:varyColors val="0"/>
        <c:ser>
          <c:idx val="0"/>
          <c:order val="0"/>
          <c:tx>
            <c:strRef>
              <c:f>국산차!$B$1</c:f>
              <c:strCache>
                <c:ptCount val="1"/>
                <c:pt idx="0">
                  <c:v>기아 쏘렌토</c:v>
                </c:pt>
              </c:strCache>
            </c:strRef>
          </c:tx>
          <c:spPr>
            <a:ln w="28575" cap="rnd">
              <a:solidFill>
                <a:schemeClr val="accent1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92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79-44E9-A73F-8AFCAC251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국산차!$B$2:$B$95</c:f>
              <c:numCache>
                <c:formatCode>General</c:formatCode>
                <c:ptCount val="94"/>
                <c:pt idx="0">
                  <c:v>8472</c:v>
                </c:pt>
                <c:pt idx="1">
                  <c:v>5853</c:v>
                </c:pt>
                <c:pt idx="2">
                  <c:v>7687</c:v>
                </c:pt>
                <c:pt idx="3">
                  <c:v>7738</c:v>
                </c:pt>
                <c:pt idx="4">
                  <c:v>7884</c:v>
                </c:pt>
                <c:pt idx="5">
                  <c:v>7668</c:v>
                </c:pt>
                <c:pt idx="7">
                  <c:v>4651</c:v>
                </c:pt>
                <c:pt idx="8">
                  <c:v>5633</c:v>
                </c:pt>
                <c:pt idx="9">
                  <c:v>5986</c:v>
                </c:pt>
                <c:pt idx="10">
                  <c:v>6551</c:v>
                </c:pt>
                <c:pt idx="11">
                  <c:v>5615</c:v>
                </c:pt>
                <c:pt idx="12">
                  <c:v>8040</c:v>
                </c:pt>
                <c:pt idx="13">
                  <c:v>4992</c:v>
                </c:pt>
                <c:pt idx="14">
                  <c:v>6217</c:v>
                </c:pt>
                <c:pt idx="15">
                  <c:v>5229</c:v>
                </c:pt>
                <c:pt idx="16">
                  <c:v>5404</c:v>
                </c:pt>
                <c:pt idx="17">
                  <c:v>5883</c:v>
                </c:pt>
                <c:pt idx="18">
                  <c:v>5802</c:v>
                </c:pt>
                <c:pt idx="19">
                  <c:v>8043</c:v>
                </c:pt>
                <c:pt idx="20">
                  <c:v>10402</c:v>
                </c:pt>
                <c:pt idx="21">
                  <c:v>5462</c:v>
                </c:pt>
                <c:pt idx="22">
                  <c:v>8005</c:v>
                </c:pt>
                <c:pt idx="23">
                  <c:v>5349</c:v>
                </c:pt>
                <c:pt idx="24">
                  <c:v>7834</c:v>
                </c:pt>
                <c:pt idx="25">
                  <c:v>5885</c:v>
                </c:pt>
                <c:pt idx="26">
                  <c:v>7314</c:v>
                </c:pt>
                <c:pt idx="27">
                  <c:v>5158</c:v>
                </c:pt>
                <c:pt idx="28">
                  <c:v>5141</c:v>
                </c:pt>
                <c:pt idx="29">
                  <c:v>6486</c:v>
                </c:pt>
                <c:pt idx="30">
                  <c:v>5919</c:v>
                </c:pt>
                <c:pt idx="31">
                  <c:v>4894</c:v>
                </c:pt>
                <c:pt idx="32">
                  <c:v>4327</c:v>
                </c:pt>
                <c:pt idx="33">
                  <c:v>4962</c:v>
                </c:pt>
                <c:pt idx="34">
                  <c:v>5692</c:v>
                </c:pt>
                <c:pt idx="35">
                  <c:v>4603</c:v>
                </c:pt>
                <c:pt idx="36">
                  <c:v>4572</c:v>
                </c:pt>
                <c:pt idx="37">
                  <c:v>4067</c:v>
                </c:pt>
                <c:pt idx="38">
                  <c:v>5630</c:v>
                </c:pt>
                <c:pt idx="39">
                  <c:v>4594</c:v>
                </c:pt>
                <c:pt idx="40">
                  <c:v>4456</c:v>
                </c:pt>
                <c:pt idx="41">
                  <c:v>4001</c:v>
                </c:pt>
                <c:pt idx="42">
                  <c:v>3698</c:v>
                </c:pt>
                <c:pt idx="45">
                  <c:v>4270</c:v>
                </c:pt>
                <c:pt idx="46">
                  <c:v>5398</c:v>
                </c:pt>
                <c:pt idx="47">
                  <c:v>4793</c:v>
                </c:pt>
                <c:pt idx="51">
                  <c:v>8516</c:v>
                </c:pt>
                <c:pt idx="52">
                  <c:v>8967</c:v>
                </c:pt>
                <c:pt idx="53">
                  <c:v>11618</c:v>
                </c:pt>
                <c:pt idx="54">
                  <c:v>10088</c:v>
                </c:pt>
                <c:pt idx="55">
                  <c:v>6276</c:v>
                </c:pt>
                <c:pt idx="56">
                  <c:v>9288</c:v>
                </c:pt>
                <c:pt idx="57">
                  <c:v>7351</c:v>
                </c:pt>
                <c:pt idx="58">
                  <c:v>6612</c:v>
                </c:pt>
                <c:pt idx="59">
                  <c:v>5058</c:v>
                </c:pt>
                <c:pt idx="60">
                  <c:v>8408</c:v>
                </c:pt>
                <c:pt idx="61">
                  <c:v>5147</c:v>
                </c:pt>
                <c:pt idx="62">
                  <c:v>7906</c:v>
                </c:pt>
                <c:pt idx="63">
                  <c:v>6403</c:v>
                </c:pt>
                <c:pt idx="64">
                  <c:v>6480</c:v>
                </c:pt>
                <c:pt idx="65">
                  <c:v>6375</c:v>
                </c:pt>
                <c:pt idx="66">
                  <c:v>6804</c:v>
                </c:pt>
                <c:pt idx="67">
                  <c:v>4005</c:v>
                </c:pt>
                <c:pt idx="68">
                  <c:v>3799</c:v>
                </c:pt>
                <c:pt idx="69">
                  <c:v>5214</c:v>
                </c:pt>
                <c:pt idx="70">
                  <c:v>4447</c:v>
                </c:pt>
                <c:pt idx="71">
                  <c:v>5030</c:v>
                </c:pt>
                <c:pt idx="72">
                  <c:v>5563</c:v>
                </c:pt>
                <c:pt idx="73">
                  <c:v>4849</c:v>
                </c:pt>
                <c:pt idx="74">
                  <c:v>5555</c:v>
                </c:pt>
                <c:pt idx="75">
                  <c:v>5599</c:v>
                </c:pt>
                <c:pt idx="76">
                  <c:v>5987</c:v>
                </c:pt>
                <c:pt idx="77">
                  <c:v>4124</c:v>
                </c:pt>
                <c:pt idx="78">
                  <c:v>7278</c:v>
                </c:pt>
                <c:pt idx="79">
                  <c:v>6165</c:v>
                </c:pt>
                <c:pt idx="80">
                  <c:v>5300</c:v>
                </c:pt>
                <c:pt idx="81">
                  <c:v>5290</c:v>
                </c:pt>
                <c:pt idx="82">
                  <c:v>6167</c:v>
                </c:pt>
                <c:pt idx="83">
                  <c:v>6343</c:v>
                </c:pt>
                <c:pt idx="84">
                  <c:v>5864</c:v>
                </c:pt>
                <c:pt idx="85">
                  <c:v>4157</c:v>
                </c:pt>
                <c:pt idx="86">
                  <c:v>6977</c:v>
                </c:pt>
                <c:pt idx="87">
                  <c:v>5780</c:v>
                </c:pt>
                <c:pt idx="88">
                  <c:v>7086</c:v>
                </c:pt>
                <c:pt idx="89">
                  <c:v>7183</c:v>
                </c:pt>
                <c:pt idx="90">
                  <c:v>6181</c:v>
                </c:pt>
                <c:pt idx="91">
                  <c:v>4996</c:v>
                </c:pt>
                <c:pt idx="92">
                  <c:v>10937</c:v>
                </c:pt>
                <c:pt idx="93">
                  <c:v>10299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79-44E9-A73F-8AFCAC251263}"/>
            </c:ext>
          </c:extLst>
        </c:ser>
        <c:ser>
          <c:idx val="1"/>
          <c:order val="1"/>
          <c:tx>
            <c:strRef>
              <c:f>국산차!$C$1</c:f>
              <c:strCache>
                <c:ptCount val="1"/>
                <c:pt idx="0">
                  <c:v>현대 싼타페</c:v>
                </c:pt>
              </c:strCache>
            </c:strRef>
          </c:tx>
          <c:spPr>
            <a:ln w="28575" cap="rnd">
              <a:solidFill>
                <a:schemeClr val="accent2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26"/>
              <c:layout>
                <c:manualLayout>
                  <c:x val="2.0833335042103871E-3"/>
                  <c:y val="0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79-44E9-A73F-8AFCAC251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국산차!$C$2:$C$95</c:f>
              <c:numCache>
                <c:formatCode>General</c:formatCode>
                <c:ptCount val="94"/>
                <c:pt idx="0">
                  <c:v>9480</c:v>
                </c:pt>
                <c:pt idx="1">
                  <c:v>6051</c:v>
                </c:pt>
                <c:pt idx="2">
                  <c:v>6828</c:v>
                </c:pt>
                <c:pt idx="3">
                  <c:v>6409</c:v>
                </c:pt>
                <c:pt idx="4">
                  <c:v>6615</c:v>
                </c:pt>
                <c:pt idx="5">
                  <c:v>9105</c:v>
                </c:pt>
                <c:pt idx="6">
                  <c:v>5390</c:v>
                </c:pt>
                <c:pt idx="7">
                  <c:v>5301</c:v>
                </c:pt>
                <c:pt idx="8">
                  <c:v>7191</c:v>
                </c:pt>
                <c:pt idx="9">
                  <c:v>4633</c:v>
                </c:pt>
                <c:pt idx="11">
                  <c:v>5769</c:v>
                </c:pt>
                <c:pt idx="12">
                  <c:v>7364</c:v>
                </c:pt>
                <c:pt idx="13">
                  <c:v>5906</c:v>
                </c:pt>
                <c:pt idx="14">
                  <c:v>5480</c:v>
                </c:pt>
                <c:pt idx="16">
                  <c:v>4316</c:v>
                </c:pt>
                <c:pt idx="17">
                  <c:v>4506</c:v>
                </c:pt>
                <c:pt idx="18">
                  <c:v>3848</c:v>
                </c:pt>
                <c:pt idx="19">
                  <c:v>4263</c:v>
                </c:pt>
                <c:pt idx="21">
                  <c:v>3645</c:v>
                </c:pt>
                <c:pt idx="22">
                  <c:v>4030</c:v>
                </c:pt>
                <c:pt idx="23">
                  <c:v>3213</c:v>
                </c:pt>
                <c:pt idx="26">
                  <c:v>12870</c:v>
                </c:pt>
                <c:pt idx="27">
                  <c:v>12243</c:v>
                </c:pt>
                <c:pt idx="28">
                  <c:v>10205</c:v>
                </c:pt>
                <c:pt idx="29">
                  <c:v>9251</c:v>
                </c:pt>
                <c:pt idx="30">
                  <c:v>10409</c:v>
                </c:pt>
                <c:pt idx="31">
                  <c:v>9068</c:v>
                </c:pt>
                <c:pt idx="32">
                  <c:v>8883</c:v>
                </c:pt>
                <c:pt idx="33">
                  <c:v>9402</c:v>
                </c:pt>
                <c:pt idx="34">
                  <c:v>9220</c:v>
                </c:pt>
                <c:pt idx="35">
                  <c:v>7035</c:v>
                </c:pt>
                <c:pt idx="36">
                  <c:v>9001</c:v>
                </c:pt>
                <c:pt idx="37">
                  <c:v>6776</c:v>
                </c:pt>
                <c:pt idx="38">
                  <c:v>8002</c:v>
                </c:pt>
                <c:pt idx="39">
                  <c:v>6946</c:v>
                </c:pt>
                <c:pt idx="40">
                  <c:v>6661</c:v>
                </c:pt>
                <c:pt idx="41">
                  <c:v>7894</c:v>
                </c:pt>
                <c:pt idx="42">
                  <c:v>6427</c:v>
                </c:pt>
                <c:pt idx="43">
                  <c:v>6481</c:v>
                </c:pt>
                <c:pt idx="44">
                  <c:v>7584</c:v>
                </c:pt>
                <c:pt idx="45">
                  <c:v>6693</c:v>
                </c:pt>
                <c:pt idx="46">
                  <c:v>7010</c:v>
                </c:pt>
                <c:pt idx="47">
                  <c:v>6164</c:v>
                </c:pt>
                <c:pt idx="48">
                  <c:v>4636</c:v>
                </c:pt>
                <c:pt idx="49">
                  <c:v>3103</c:v>
                </c:pt>
                <c:pt idx="50">
                  <c:v>5501</c:v>
                </c:pt>
                <c:pt idx="52">
                  <c:v>5650</c:v>
                </c:pt>
                <c:pt idx="54">
                  <c:v>5949</c:v>
                </c:pt>
                <c:pt idx="55">
                  <c:v>5725</c:v>
                </c:pt>
                <c:pt idx="56">
                  <c:v>5088</c:v>
                </c:pt>
                <c:pt idx="57">
                  <c:v>3923</c:v>
                </c:pt>
                <c:pt idx="58">
                  <c:v>4754</c:v>
                </c:pt>
                <c:pt idx="59">
                  <c:v>5338</c:v>
                </c:pt>
                <c:pt idx="60">
                  <c:v>5111</c:v>
                </c:pt>
                <c:pt idx="66">
                  <c:v>4583</c:v>
                </c:pt>
                <c:pt idx="92">
                  <c:v>4437</c:v>
                </c:pt>
                <c:pt idx="93">
                  <c:v>7582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79-44E9-A73F-8AFCAC251263}"/>
            </c:ext>
          </c:extLst>
        </c:ser>
        <c:ser>
          <c:idx val="2"/>
          <c:order val="2"/>
          <c:tx>
            <c:strRef>
              <c:f>국산차!$D$1</c:f>
              <c:strCache>
                <c:ptCount val="1"/>
                <c:pt idx="0">
                  <c:v>현대 그랜저</c:v>
                </c:pt>
              </c:strCache>
            </c:strRef>
          </c:tx>
          <c:spPr>
            <a:ln w="28575" cap="rnd">
              <a:solidFill>
                <a:schemeClr val="accent3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279-44E9-A73F-8AFCAC2512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국산차!$D$2:$D$95</c:f>
              <c:numCache>
                <c:formatCode>General</c:formatCode>
                <c:ptCount val="94"/>
                <c:pt idx="0">
                  <c:v>8116</c:v>
                </c:pt>
                <c:pt idx="1">
                  <c:v>4123</c:v>
                </c:pt>
                <c:pt idx="5">
                  <c:v>6124</c:v>
                </c:pt>
                <c:pt idx="10">
                  <c:v>5303</c:v>
                </c:pt>
                <c:pt idx="11">
                  <c:v>13199</c:v>
                </c:pt>
                <c:pt idx="12">
                  <c:v>17182</c:v>
                </c:pt>
                <c:pt idx="13">
                  <c:v>10850</c:v>
                </c:pt>
                <c:pt idx="14">
                  <c:v>13355</c:v>
                </c:pt>
                <c:pt idx="15">
                  <c:v>12583</c:v>
                </c:pt>
                <c:pt idx="16">
                  <c:v>12233</c:v>
                </c:pt>
                <c:pt idx="17">
                  <c:v>12978</c:v>
                </c:pt>
                <c:pt idx="18">
                  <c:v>12275</c:v>
                </c:pt>
                <c:pt idx="19">
                  <c:v>8224</c:v>
                </c:pt>
                <c:pt idx="20">
                  <c:v>11532</c:v>
                </c:pt>
                <c:pt idx="21">
                  <c:v>7756</c:v>
                </c:pt>
                <c:pt idx="22">
                  <c:v>10417</c:v>
                </c:pt>
                <c:pt idx="23">
                  <c:v>6992</c:v>
                </c:pt>
                <c:pt idx="24">
                  <c:v>11444</c:v>
                </c:pt>
                <c:pt idx="25">
                  <c:v>9414</c:v>
                </c:pt>
                <c:pt idx="26">
                  <c:v>10724</c:v>
                </c:pt>
                <c:pt idx="27">
                  <c:v>9506</c:v>
                </c:pt>
                <c:pt idx="28">
                  <c:v>10576</c:v>
                </c:pt>
                <c:pt idx="29">
                  <c:v>8500</c:v>
                </c:pt>
                <c:pt idx="30">
                  <c:v>9452</c:v>
                </c:pt>
                <c:pt idx="31">
                  <c:v>8418</c:v>
                </c:pt>
                <c:pt idx="32">
                  <c:v>7842</c:v>
                </c:pt>
                <c:pt idx="33">
                  <c:v>8914</c:v>
                </c:pt>
                <c:pt idx="34">
                  <c:v>9846</c:v>
                </c:pt>
                <c:pt idx="35">
                  <c:v>8455</c:v>
                </c:pt>
                <c:pt idx="36">
                  <c:v>12419</c:v>
                </c:pt>
                <c:pt idx="37">
                  <c:v>7468</c:v>
                </c:pt>
                <c:pt idx="38">
                  <c:v>10304</c:v>
                </c:pt>
                <c:pt idx="39">
                  <c:v>10231</c:v>
                </c:pt>
                <c:pt idx="40">
                  <c:v>8494</c:v>
                </c:pt>
                <c:pt idx="41">
                  <c:v>6736</c:v>
                </c:pt>
                <c:pt idx="42">
                  <c:v>6427</c:v>
                </c:pt>
                <c:pt idx="43">
                  <c:v>4892</c:v>
                </c:pt>
                <c:pt idx="44">
                  <c:v>4996</c:v>
                </c:pt>
                <c:pt idx="45">
                  <c:v>9227</c:v>
                </c:pt>
                <c:pt idx="46">
                  <c:v>10643</c:v>
                </c:pt>
                <c:pt idx="47">
                  <c:v>11684</c:v>
                </c:pt>
                <c:pt idx="48">
                  <c:v>10755</c:v>
                </c:pt>
                <c:pt idx="49">
                  <c:v>8305</c:v>
                </c:pt>
                <c:pt idx="50">
                  <c:v>15443</c:v>
                </c:pt>
                <c:pt idx="51">
                  <c:v>14283</c:v>
                </c:pt>
                <c:pt idx="52">
                  <c:v>13735</c:v>
                </c:pt>
                <c:pt idx="53">
                  <c:v>15848</c:v>
                </c:pt>
                <c:pt idx="54">
                  <c:v>15145</c:v>
                </c:pt>
                <c:pt idx="55">
                  <c:v>9765</c:v>
                </c:pt>
                <c:pt idx="56">
                  <c:v>12328</c:v>
                </c:pt>
                <c:pt idx="57">
                  <c:v>10395</c:v>
                </c:pt>
                <c:pt idx="58">
                  <c:v>11282</c:v>
                </c:pt>
                <c:pt idx="59">
                  <c:v>9639</c:v>
                </c:pt>
                <c:pt idx="60">
                  <c:v>8438</c:v>
                </c:pt>
                <c:pt idx="61">
                  <c:v>8534</c:v>
                </c:pt>
                <c:pt idx="62">
                  <c:v>9303</c:v>
                </c:pt>
                <c:pt idx="63">
                  <c:v>9806</c:v>
                </c:pt>
                <c:pt idx="64">
                  <c:v>6847</c:v>
                </c:pt>
                <c:pt idx="65">
                  <c:v>9348</c:v>
                </c:pt>
                <c:pt idx="66">
                  <c:v>6571</c:v>
                </c:pt>
                <c:pt idx="67">
                  <c:v>3360</c:v>
                </c:pt>
                <c:pt idx="68">
                  <c:v>3579</c:v>
                </c:pt>
                <c:pt idx="69">
                  <c:v>8214</c:v>
                </c:pt>
                <c:pt idx="70">
                  <c:v>6764</c:v>
                </c:pt>
                <c:pt idx="71">
                  <c:v>7221</c:v>
                </c:pt>
                <c:pt idx="73">
                  <c:v>3708</c:v>
                </c:pt>
                <c:pt idx="74">
                  <c:v>6262</c:v>
                </c:pt>
                <c:pt idx="75">
                  <c:v>5336</c:v>
                </c:pt>
                <c:pt idx="76">
                  <c:v>7303</c:v>
                </c:pt>
                <c:pt idx="77">
                  <c:v>6838</c:v>
                </c:pt>
                <c:pt idx="78">
                  <c:v>7648</c:v>
                </c:pt>
                <c:pt idx="79">
                  <c:v>4893</c:v>
                </c:pt>
                <c:pt idx="80">
                  <c:v>4504</c:v>
                </c:pt>
                <c:pt idx="81">
                  <c:v>4824</c:v>
                </c:pt>
                <c:pt idx="82">
                  <c:v>4133</c:v>
                </c:pt>
                <c:pt idx="83">
                  <c:v>5331</c:v>
                </c:pt>
                <c:pt idx="84">
                  <c:v>11305</c:v>
                </c:pt>
                <c:pt idx="85">
                  <c:v>9627</c:v>
                </c:pt>
                <c:pt idx="86">
                  <c:v>11818</c:v>
                </c:pt>
                <c:pt idx="87">
                  <c:v>9829</c:v>
                </c:pt>
                <c:pt idx="88">
                  <c:v>10272</c:v>
                </c:pt>
                <c:pt idx="89">
                  <c:v>11985</c:v>
                </c:pt>
                <c:pt idx="90">
                  <c:v>9353</c:v>
                </c:pt>
                <c:pt idx="91">
                  <c:v>8571</c:v>
                </c:pt>
                <c:pt idx="92">
                  <c:v>9359</c:v>
                </c:pt>
                <c:pt idx="93">
                  <c:v>7563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79-44E9-A73F-8AFCAC251263}"/>
            </c:ext>
          </c:extLst>
        </c:ser>
        <c:ser>
          <c:idx val="3"/>
          <c:order val="3"/>
          <c:tx>
            <c:strRef>
              <c:f>국산차!$E$1</c:f>
              <c:strCache>
                <c:ptCount val="1"/>
                <c:pt idx="0">
                  <c:v>기아 레이</c:v>
                </c:pt>
              </c:strCache>
            </c:strRef>
          </c:tx>
          <c:spPr>
            <a:ln w="28575" cap="rnd">
              <a:solidFill>
                <a:schemeClr val="accent4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국산차!$E$2:$E$95</c:f>
              <c:numCache>
                <c:formatCode>General</c:formatCode>
                <c:ptCount val="94"/>
                <c:pt idx="41">
                  <c:v>3347</c:v>
                </c:pt>
                <c:pt idx="68">
                  <c:v>3027</c:v>
                </c:pt>
                <c:pt idx="75">
                  <c:v>4459</c:v>
                </c:pt>
                <c:pt idx="77">
                  <c:v>3775</c:v>
                </c:pt>
                <c:pt idx="78">
                  <c:v>4185</c:v>
                </c:pt>
                <c:pt idx="80">
                  <c:v>3707</c:v>
                </c:pt>
                <c:pt idx="82">
                  <c:v>4154</c:v>
                </c:pt>
                <c:pt idx="83">
                  <c:v>3410</c:v>
                </c:pt>
                <c:pt idx="84">
                  <c:v>4333</c:v>
                </c:pt>
                <c:pt idx="85">
                  <c:v>4252</c:v>
                </c:pt>
                <c:pt idx="88">
                  <c:v>4528</c:v>
                </c:pt>
                <c:pt idx="89">
                  <c:v>4487</c:v>
                </c:pt>
                <c:pt idx="90">
                  <c:v>4390</c:v>
                </c:pt>
                <c:pt idx="91">
                  <c:v>3797</c:v>
                </c:pt>
                <c:pt idx="92">
                  <c:v>3893</c:v>
                </c:pt>
                <c:pt idx="93">
                  <c:v>4913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279-44E9-A73F-8AFCAC251263}"/>
            </c:ext>
          </c:extLst>
        </c:ser>
        <c:ser>
          <c:idx val="4"/>
          <c:order val="4"/>
          <c:tx>
            <c:strRef>
              <c:f>국산차!$F$1</c:f>
              <c:strCache>
                <c:ptCount val="1"/>
                <c:pt idx="0">
                  <c:v>현대 아반떼</c:v>
                </c:pt>
              </c:strCache>
            </c:strRef>
          </c:tx>
          <c:spPr>
            <a:ln w="28575" cap="rnd">
              <a:solidFill>
                <a:schemeClr val="accent5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국산차!$F$2:$F$95</c:f>
              <c:numCache>
                <c:formatCode>General</c:formatCode>
                <c:ptCount val="94"/>
                <c:pt idx="0">
                  <c:v>11398</c:v>
                </c:pt>
                <c:pt idx="1">
                  <c:v>8300</c:v>
                </c:pt>
                <c:pt idx="2">
                  <c:v>8249</c:v>
                </c:pt>
                <c:pt idx="3">
                  <c:v>7502</c:v>
                </c:pt>
                <c:pt idx="4">
                  <c:v>7830</c:v>
                </c:pt>
                <c:pt idx="5">
                  <c:v>10257</c:v>
                </c:pt>
                <c:pt idx="6">
                  <c:v>8263</c:v>
                </c:pt>
                <c:pt idx="7">
                  <c:v>6727</c:v>
                </c:pt>
                <c:pt idx="8">
                  <c:v>6026</c:v>
                </c:pt>
                <c:pt idx="9">
                  <c:v>6983</c:v>
                </c:pt>
                <c:pt idx="10">
                  <c:v>6783</c:v>
                </c:pt>
                <c:pt idx="11">
                  <c:v>6877</c:v>
                </c:pt>
                <c:pt idx="12">
                  <c:v>8699</c:v>
                </c:pt>
                <c:pt idx="13">
                  <c:v>7219</c:v>
                </c:pt>
                <c:pt idx="14">
                  <c:v>6741</c:v>
                </c:pt>
                <c:pt idx="15">
                  <c:v>8458</c:v>
                </c:pt>
                <c:pt idx="16">
                  <c:v>7397</c:v>
                </c:pt>
                <c:pt idx="17">
                  <c:v>6910</c:v>
                </c:pt>
                <c:pt idx="18">
                  <c:v>7124</c:v>
                </c:pt>
                <c:pt idx="19">
                  <c:v>7127</c:v>
                </c:pt>
                <c:pt idx="20">
                  <c:v>7255</c:v>
                </c:pt>
                <c:pt idx="21">
                  <c:v>6092</c:v>
                </c:pt>
                <c:pt idx="22">
                  <c:v>6840</c:v>
                </c:pt>
                <c:pt idx="23">
                  <c:v>5128</c:v>
                </c:pt>
                <c:pt idx="24">
                  <c:v>7735</c:v>
                </c:pt>
                <c:pt idx="25">
                  <c:v>6185</c:v>
                </c:pt>
                <c:pt idx="26">
                  <c:v>5811</c:v>
                </c:pt>
                <c:pt idx="27">
                  <c:v>5926</c:v>
                </c:pt>
                <c:pt idx="28">
                  <c:v>6193</c:v>
                </c:pt>
                <c:pt idx="29">
                  <c:v>5913</c:v>
                </c:pt>
                <c:pt idx="30">
                  <c:v>7867</c:v>
                </c:pt>
                <c:pt idx="31">
                  <c:v>8077</c:v>
                </c:pt>
                <c:pt idx="32">
                  <c:v>5608</c:v>
                </c:pt>
                <c:pt idx="33">
                  <c:v>6923</c:v>
                </c:pt>
                <c:pt idx="34">
                  <c:v>6352</c:v>
                </c:pt>
                <c:pt idx="35">
                  <c:v>4333</c:v>
                </c:pt>
                <c:pt idx="36">
                  <c:v>6602</c:v>
                </c:pt>
                <c:pt idx="37">
                  <c:v>4867</c:v>
                </c:pt>
                <c:pt idx="38">
                  <c:v>5605</c:v>
                </c:pt>
                <c:pt idx="39">
                  <c:v>5609</c:v>
                </c:pt>
                <c:pt idx="40">
                  <c:v>4795</c:v>
                </c:pt>
                <c:pt idx="41">
                  <c:v>5411</c:v>
                </c:pt>
                <c:pt idx="42">
                  <c:v>5707</c:v>
                </c:pt>
                <c:pt idx="43">
                  <c:v>4467</c:v>
                </c:pt>
                <c:pt idx="44">
                  <c:v>5127</c:v>
                </c:pt>
                <c:pt idx="45">
                  <c:v>5937</c:v>
                </c:pt>
                <c:pt idx="46">
                  <c:v>4592</c:v>
                </c:pt>
                <c:pt idx="47">
                  <c:v>3984</c:v>
                </c:pt>
                <c:pt idx="51">
                  <c:v>5963</c:v>
                </c:pt>
                <c:pt idx="52">
                  <c:v>10209</c:v>
                </c:pt>
                <c:pt idx="53">
                  <c:v>11925</c:v>
                </c:pt>
                <c:pt idx="54">
                  <c:v>11186</c:v>
                </c:pt>
                <c:pt idx="55">
                  <c:v>5490</c:v>
                </c:pt>
                <c:pt idx="56">
                  <c:v>9503</c:v>
                </c:pt>
                <c:pt idx="57">
                  <c:v>7511</c:v>
                </c:pt>
                <c:pt idx="58">
                  <c:v>7776</c:v>
                </c:pt>
                <c:pt idx="59">
                  <c:v>7799</c:v>
                </c:pt>
                <c:pt idx="60">
                  <c:v>7402</c:v>
                </c:pt>
                <c:pt idx="61">
                  <c:v>5197</c:v>
                </c:pt>
                <c:pt idx="62">
                  <c:v>8097</c:v>
                </c:pt>
                <c:pt idx="63">
                  <c:v>7529</c:v>
                </c:pt>
                <c:pt idx="64">
                  <c:v>6051</c:v>
                </c:pt>
                <c:pt idx="65">
                  <c:v>6356</c:v>
                </c:pt>
                <c:pt idx="66">
                  <c:v>6078</c:v>
                </c:pt>
                <c:pt idx="67">
                  <c:v>3831</c:v>
                </c:pt>
                <c:pt idx="68">
                  <c:v>5305</c:v>
                </c:pt>
                <c:pt idx="69">
                  <c:v>3837</c:v>
                </c:pt>
                <c:pt idx="70">
                  <c:v>4947</c:v>
                </c:pt>
                <c:pt idx="71">
                  <c:v>5799</c:v>
                </c:pt>
                <c:pt idx="72">
                  <c:v>6797</c:v>
                </c:pt>
                <c:pt idx="73">
                  <c:v>3723</c:v>
                </c:pt>
                <c:pt idx="74">
                  <c:v>3757</c:v>
                </c:pt>
                <c:pt idx="75">
                  <c:v>5795</c:v>
                </c:pt>
                <c:pt idx="76">
                  <c:v>5058</c:v>
                </c:pt>
                <c:pt idx="77">
                  <c:v>3533</c:v>
                </c:pt>
                <c:pt idx="78">
                  <c:v>4693</c:v>
                </c:pt>
                <c:pt idx="80">
                  <c:v>4575</c:v>
                </c:pt>
                <c:pt idx="81">
                  <c:v>5028</c:v>
                </c:pt>
                <c:pt idx="82">
                  <c:v>5875</c:v>
                </c:pt>
                <c:pt idx="83">
                  <c:v>6143</c:v>
                </c:pt>
                <c:pt idx="84">
                  <c:v>7807</c:v>
                </c:pt>
                <c:pt idx="85">
                  <c:v>6021</c:v>
                </c:pt>
                <c:pt idx="86">
                  <c:v>6824</c:v>
                </c:pt>
                <c:pt idx="87">
                  <c:v>5682</c:v>
                </c:pt>
                <c:pt idx="88">
                  <c:v>6329</c:v>
                </c:pt>
                <c:pt idx="89">
                  <c:v>5089</c:v>
                </c:pt>
                <c:pt idx="90">
                  <c:v>4604</c:v>
                </c:pt>
                <c:pt idx="91">
                  <c:v>4421</c:v>
                </c:pt>
                <c:pt idx="92">
                  <c:v>4941</c:v>
                </c:pt>
                <c:pt idx="93">
                  <c:v>4645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279-44E9-A73F-8AFCAC251263}"/>
            </c:ext>
          </c:extLst>
        </c:ser>
        <c:ser>
          <c:idx val="5"/>
          <c:order val="5"/>
          <c:tx>
            <c:strRef>
              <c:f>국산차!$G$1</c:f>
              <c:strCache>
                <c:ptCount val="1"/>
                <c:pt idx="0">
                  <c:v>기아 스포티지</c:v>
                </c:pt>
              </c:strCache>
            </c:strRef>
          </c:tx>
          <c:spPr>
            <a:ln w="28575" cap="rnd">
              <a:solidFill>
                <a:schemeClr val="accent6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국산차!$G$2:$G$95</c:f>
              <c:numCache>
                <c:formatCode>General</c:formatCode>
                <c:ptCount val="94"/>
                <c:pt idx="0">
                  <c:v>7828</c:v>
                </c:pt>
                <c:pt idx="2">
                  <c:v>4861</c:v>
                </c:pt>
                <c:pt idx="22">
                  <c:v>3971</c:v>
                </c:pt>
                <c:pt idx="23">
                  <c:v>3678</c:v>
                </c:pt>
                <c:pt idx="67">
                  <c:v>5666</c:v>
                </c:pt>
                <c:pt idx="68">
                  <c:v>5288</c:v>
                </c:pt>
                <c:pt idx="69">
                  <c:v>4269</c:v>
                </c:pt>
                <c:pt idx="70">
                  <c:v>7598</c:v>
                </c:pt>
                <c:pt idx="71">
                  <c:v>6307</c:v>
                </c:pt>
                <c:pt idx="72">
                  <c:v>5053</c:v>
                </c:pt>
                <c:pt idx="73">
                  <c:v>4100</c:v>
                </c:pt>
                <c:pt idx="74">
                  <c:v>4744</c:v>
                </c:pt>
                <c:pt idx="75">
                  <c:v>4806</c:v>
                </c:pt>
                <c:pt idx="76">
                  <c:v>4585</c:v>
                </c:pt>
                <c:pt idx="77">
                  <c:v>4586</c:v>
                </c:pt>
                <c:pt idx="79">
                  <c:v>3977</c:v>
                </c:pt>
                <c:pt idx="80">
                  <c:v>4361</c:v>
                </c:pt>
                <c:pt idx="81">
                  <c:v>4743</c:v>
                </c:pt>
                <c:pt idx="82">
                  <c:v>5635</c:v>
                </c:pt>
                <c:pt idx="83">
                  <c:v>5647</c:v>
                </c:pt>
                <c:pt idx="84">
                  <c:v>6108</c:v>
                </c:pt>
                <c:pt idx="85">
                  <c:v>5072</c:v>
                </c:pt>
                <c:pt idx="86">
                  <c:v>6707</c:v>
                </c:pt>
                <c:pt idx="87">
                  <c:v>5988</c:v>
                </c:pt>
                <c:pt idx="88">
                  <c:v>5993</c:v>
                </c:pt>
                <c:pt idx="89">
                  <c:v>6505</c:v>
                </c:pt>
                <c:pt idx="90">
                  <c:v>6460</c:v>
                </c:pt>
                <c:pt idx="91">
                  <c:v>5279</c:v>
                </c:pt>
                <c:pt idx="92">
                  <c:v>5921</c:v>
                </c:pt>
                <c:pt idx="93">
                  <c:v>4452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279-44E9-A73F-8AFCAC251263}"/>
            </c:ext>
          </c:extLst>
        </c:ser>
        <c:ser>
          <c:idx val="6"/>
          <c:order val="6"/>
          <c:tx>
            <c:strRef>
              <c:f>국산차!$H$1</c:f>
              <c:strCache>
                <c:ptCount val="1"/>
                <c:pt idx="0">
                  <c:v>현대 쏘나타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국산차!$H$2:$H$95</c:f>
              <c:numCache>
                <c:formatCode>General</c:formatCode>
                <c:ptCount val="94"/>
                <c:pt idx="1">
                  <c:v>6050</c:v>
                </c:pt>
                <c:pt idx="2">
                  <c:v>6820</c:v>
                </c:pt>
                <c:pt idx="3">
                  <c:v>7461</c:v>
                </c:pt>
                <c:pt idx="4">
                  <c:v>8179</c:v>
                </c:pt>
                <c:pt idx="5">
                  <c:v>8746</c:v>
                </c:pt>
                <c:pt idx="6">
                  <c:v>7413</c:v>
                </c:pt>
                <c:pt idx="7">
                  <c:v>6018</c:v>
                </c:pt>
                <c:pt idx="8">
                  <c:v>5902</c:v>
                </c:pt>
                <c:pt idx="9">
                  <c:v>5757</c:v>
                </c:pt>
                <c:pt idx="10">
                  <c:v>5526</c:v>
                </c:pt>
                <c:pt idx="11">
                  <c:v>5796</c:v>
                </c:pt>
                <c:pt idx="12">
                  <c:v>6640</c:v>
                </c:pt>
                <c:pt idx="13">
                  <c:v>4627</c:v>
                </c:pt>
                <c:pt idx="14">
                  <c:v>6988</c:v>
                </c:pt>
                <c:pt idx="15">
                  <c:v>9343</c:v>
                </c:pt>
                <c:pt idx="16">
                  <c:v>7470</c:v>
                </c:pt>
                <c:pt idx="17">
                  <c:v>9408</c:v>
                </c:pt>
                <c:pt idx="18">
                  <c:v>6928</c:v>
                </c:pt>
                <c:pt idx="19">
                  <c:v>6148</c:v>
                </c:pt>
                <c:pt idx="20">
                  <c:v>6778</c:v>
                </c:pt>
                <c:pt idx="21">
                  <c:v>6309</c:v>
                </c:pt>
                <c:pt idx="22">
                  <c:v>7883</c:v>
                </c:pt>
                <c:pt idx="23">
                  <c:v>5222</c:v>
                </c:pt>
                <c:pt idx="24">
                  <c:v>6823</c:v>
                </c:pt>
                <c:pt idx="25">
                  <c:v>5242</c:v>
                </c:pt>
                <c:pt idx="26">
                  <c:v>5687</c:v>
                </c:pt>
                <c:pt idx="27">
                  <c:v>5717</c:v>
                </c:pt>
                <c:pt idx="28">
                  <c:v>5664</c:v>
                </c:pt>
                <c:pt idx="29">
                  <c:v>5063</c:v>
                </c:pt>
                <c:pt idx="30">
                  <c:v>5968</c:v>
                </c:pt>
                <c:pt idx="31">
                  <c:v>5941</c:v>
                </c:pt>
                <c:pt idx="32">
                  <c:v>4535</c:v>
                </c:pt>
                <c:pt idx="33">
                  <c:v>5758</c:v>
                </c:pt>
                <c:pt idx="34">
                  <c:v>5717</c:v>
                </c:pt>
                <c:pt idx="35">
                  <c:v>4623</c:v>
                </c:pt>
                <c:pt idx="36">
                  <c:v>5443</c:v>
                </c:pt>
                <c:pt idx="37">
                  <c:v>5412</c:v>
                </c:pt>
                <c:pt idx="38">
                  <c:v>6167</c:v>
                </c:pt>
                <c:pt idx="39">
                  <c:v>7699</c:v>
                </c:pt>
                <c:pt idx="40">
                  <c:v>13399</c:v>
                </c:pt>
                <c:pt idx="41">
                  <c:v>10029</c:v>
                </c:pt>
                <c:pt idx="42">
                  <c:v>8702</c:v>
                </c:pt>
                <c:pt idx="43">
                  <c:v>7549</c:v>
                </c:pt>
                <c:pt idx="44">
                  <c:v>7260</c:v>
                </c:pt>
                <c:pt idx="45">
                  <c:v>10060</c:v>
                </c:pt>
                <c:pt idx="46">
                  <c:v>9739</c:v>
                </c:pt>
                <c:pt idx="47">
                  <c:v>8044</c:v>
                </c:pt>
                <c:pt idx="48">
                  <c:v>7379</c:v>
                </c:pt>
                <c:pt idx="49">
                  <c:v>5145</c:v>
                </c:pt>
                <c:pt idx="50">
                  <c:v>7083</c:v>
                </c:pt>
                <c:pt idx="51">
                  <c:v>5247</c:v>
                </c:pt>
                <c:pt idx="52">
                  <c:v>5910</c:v>
                </c:pt>
                <c:pt idx="53">
                  <c:v>7911</c:v>
                </c:pt>
                <c:pt idx="54">
                  <c:v>5753</c:v>
                </c:pt>
                <c:pt idx="55">
                  <c:v>3905</c:v>
                </c:pt>
                <c:pt idx="56">
                  <c:v>5231</c:v>
                </c:pt>
                <c:pt idx="57">
                  <c:v>4761</c:v>
                </c:pt>
                <c:pt idx="58">
                  <c:v>5499</c:v>
                </c:pt>
                <c:pt idx="59">
                  <c:v>4685</c:v>
                </c:pt>
                <c:pt idx="61">
                  <c:v>4033</c:v>
                </c:pt>
                <c:pt idx="62">
                  <c:v>6005</c:v>
                </c:pt>
                <c:pt idx="63">
                  <c:v>7286</c:v>
                </c:pt>
                <c:pt idx="64">
                  <c:v>4648</c:v>
                </c:pt>
                <c:pt idx="65">
                  <c:v>5967</c:v>
                </c:pt>
                <c:pt idx="66">
                  <c:v>4597</c:v>
                </c:pt>
                <c:pt idx="67">
                  <c:v>3981</c:v>
                </c:pt>
                <c:pt idx="68">
                  <c:v>5080</c:v>
                </c:pt>
                <c:pt idx="69">
                  <c:v>5682</c:v>
                </c:pt>
                <c:pt idx="70">
                  <c:v>4845</c:v>
                </c:pt>
                <c:pt idx="71">
                  <c:v>5962</c:v>
                </c:pt>
                <c:pt idx="73">
                  <c:v>3505</c:v>
                </c:pt>
                <c:pt idx="74">
                  <c:v>4444</c:v>
                </c:pt>
                <c:pt idx="75">
                  <c:v>4258</c:v>
                </c:pt>
                <c:pt idx="76">
                  <c:v>3976</c:v>
                </c:pt>
                <c:pt idx="77">
                  <c:v>3589</c:v>
                </c:pt>
                <c:pt idx="78">
                  <c:v>5212</c:v>
                </c:pt>
                <c:pt idx="79">
                  <c:v>4164</c:v>
                </c:pt>
                <c:pt idx="80">
                  <c:v>4984</c:v>
                </c:pt>
                <c:pt idx="83">
                  <c:v>4250</c:v>
                </c:pt>
                <c:pt idx="93">
                  <c:v>4031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279-44E9-A73F-8AFCAC251263}"/>
            </c:ext>
          </c:extLst>
        </c:ser>
        <c:ser>
          <c:idx val="7"/>
          <c:order val="7"/>
          <c:tx>
            <c:strRef>
              <c:f>국산차!$I$1</c:f>
              <c:strCache>
                <c:ptCount val="1"/>
                <c:pt idx="0">
                  <c:v>기아 카니발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국산차!$I$2:$I$95</c:f>
              <c:numCache>
                <c:formatCode>General</c:formatCode>
                <c:ptCount val="94"/>
                <c:pt idx="0">
                  <c:v>6295</c:v>
                </c:pt>
                <c:pt idx="1">
                  <c:v>4219</c:v>
                </c:pt>
                <c:pt idx="2">
                  <c:v>5837</c:v>
                </c:pt>
                <c:pt idx="3">
                  <c:v>5125</c:v>
                </c:pt>
                <c:pt idx="4">
                  <c:v>5037</c:v>
                </c:pt>
                <c:pt idx="6">
                  <c:v>6180</c:v>
                </c:pt>
                <c:pt idx="7">
                  <c:v>4680</c:v>
                </c:pt>
                <c:pt idx="8">
                  <c:v>4001</c:v>
                </c:pt>
                <c:pt idx="9">
                  <c:v>4521</c:v>
                </c:pt>
                <c:pt idx="10">
                  <c:v>7385</c:v>
                </c:pt>
                <c:pt idx="11">
                  <c:v>4247</c:v>
                </c:pt>
                <c:pt idx="12">
                  <c:v>7391</c:v>
                </c:pt>
                <c:pt idx="13">
                  <c:v>4936</c:v>
                </c:pt>
                <c:pt idx="14">
                  <c:v>6435</c:v>
                </c:pt>
                <c:pt idx="15">
                  <c:v>5692</c:v>
                </c:pt>
                <c:pt idx="16">
                  <c:v>6097</c:v>
                </c:pt>
                <c:pt idx="17">
                  <c:v>6458</c:v>
                </c:pt>
                <c:pt idx="18">
                  <c:v>6282</c:v>
                </c:pt>
                <c:pt idx="19">
                  <c:v>5605</c:v>
                </c:pt>
                <c:pt idx="20">
                  <c:v>6471</c:v>
                </c:pt>
                <c:pt idx="21">
                  <c:v>3669</c:v>
                </c:pt>
                <c:pt idx="22">
                  <c:v>5099</c:v>
                </c:pt>
                <c:pt idx="23">
                  <c:v>4322</c:v>
                </c:pt>
                <c:pt idx="24">
                  <c:v>5981</c:v>
                </c:pt>
                <c:pt idx="25">
                  <c:v>3442</c:v>
                </c:pt>
                <c:pt idx="26">
                  <c:v>4541</c:v>
                </c:pt>
                <c:pt idx="27">
                  <c:v>8784</c:v>
                </c:pt>
                <c:pt idx="28">
                  <c:v>8095</c:v>
                </c:pt>
                <c:pt idx="29">
                  <c:v>7397</c:v>
                </c:pt>
                <c:pt idx="30">
                  <c:v>7361</c:v>
                </c:pt>
                <c:pt idx="31">
                  <c:v>6770</c:v>
                </c:pt>
                <c:pt idx="32">
                  <c:v>6224</c:v>
                </c:pt>
                <c:pt idx="33">
                  <c:v>6240</c:v>
                </c:pt>
                <c:pt idx="34">
                  <c:v>6705</c:v>
                </c:pt>
                <c:pt idx="35">
                  <c:v>5078</c:v>
                </c:pt>
                <c:pt idx="36">
                  <c:v>6544</c:v>
                </c:pt>
                <c:pt idx="37">
                  <c:v>4170</c:v>
                </c:pt>
                <c:pt idx="38">
                  <c:v>5565</c:v>
                </c:pt>
                <c:pt idx="39">
                  <c:v>6156</c:v>
                </c:pt>
                <c:pt idx="40">
                  <c:v>5934</c:v>
                </c:pt>
                <c:pt idx="41">
                  <c:v>5551</c:v>
                </c:pt>
                <c:pt idx="42">
                  <c:v>5887</c:v>
                </c:pt>
                <c:pt idx="43">
                  <c:v>4833</c:v>
                </c:pt>
                <c:pt idx="44">
                  <c:v>4272</c:v>
                </c:pt>
                <c:pt idx="45">
                  <c:v>4624</c:v>
                </c:pt>
                <c:pt idx="46">
                  <c:v>5324</c:v>
                </c:pt>
                <c:pt idx="47">
                  <c:v>4893</c:v>
                </c:pt>
                <c:pt idx="48">
                  <c:v>4243</c:v>
                </c:pt>
                <c:pt idx="49">
                  <c:v>2712</c:v>
                </c:pt>
                <c:pt idx="55">
                  <c:v>3397</c:v>
                </c:pt>
                <c:pt idx="56">
                  <c:v>10107</c:v>
                </c:pt>
                <c:pt idx="57">
                  <c:v>11754</c:v>
                </c:pt>
                <c:pt idx="58">
                  <c:v>10515</c:v>
                </c:pt>
                <c:pt idx="59">
                  <c:v>6317</c:v>
                </c:pt>
                <c:pt idx="60">
                  <c:v>9550</c:v>
                </c:pt>
                <c:pt idx="61">
                  <c:v>6071</c:v>
                </c:pt>
                <c:pt idx="62">
                  <c:v>8855</c:v>
                </c:pt>
                <c:pt idx="63">
                  <c:v>8737</c:v>
                </c:pt>
                <c:pt idx="64">
                  <c:v>7343</c:v>
                </c:pt>
                <c:pt idx="65">
                  <c:v>6702</c:v>
                </c:pt>
                <c:pt idx="66">
                  <c:v>6047</c:v>
                </c:pt>
                <c:pt idx="67">
                  <c:v>5665</c:v>
                </c:pt>
                <c:pt idx="68">
                  <c:v>3750</c:v>
                </c:pt>
                <c:pt idx="69">
                  <c:v>3415</c:v>
                </c:pt>
                <c:pt idx="71">
                  <c:v>4032</c:v>
                </c:pt>
                <c:pt idx="72">
                  <c:v>5529</c:v>
                </c:pt>
                <c:pt idx="73">
                  <c:v>3254</c:v>
                </c:pt>
                <c:pt idx="75">
                  <c:v>4842</c:v>
                </c:pt>
                <c:pt idx="76">
                  <c:v>5561</c:v>
                </c:pt>
                <c:pt idx="77">
                  <c:v>5510</c:v>
                </c:pt>
                <c:pt idx="78">
                  <c:v>4789</c:v>
                </c:pt>
                <c:pt idx="79">
                  <c:v>4660</c:v>
                </c:pt>
                <c:pt idx="81">
                  <c:v>3859</c:v>
                </c:pt>
                <c:pt idx="82">
                  <c:v>6803</c:v>
                </c:pt>
                <c:pt idx="83">
                  <c:v>6053</c:v>
                </c:pt>
                <c:pt idx="84">
                  <c:v>8329</c:v>
                </c:pt>
                <c:pt idx="85">
                  <c:v>6232</c:v>
                </c:pt>
                <c:pt idx="86">
                  <c:v>6858</c:v>
                </c:pt>
                <c:pt idx="87">
                  <c:v>6141</c:v>
                </c:pt>
                <c:pt idx="88">
                  <c:v>6650</c:v>
                </c:pt>
                <c:pt idx="89">
                  <c:v>6506</c:v>
                </c:pt>
                <c:pt idx="90">
                  <c:v>6639</c:v>
                </c:pt>
                <c:pt idx="91">
                  <c:v>5174</c:v>
                </c:pt>
                <c:pt idx="92">
                  <c:v>4919</c:v>
                </c:pt>
                <c:pt idx="93">
                  <c:v>3962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279-44E9-A73F-8AFCAC251263}"/>
            </c:ext>
          </c:extLst>
        </c:ser>
        <c:ser>
          <c:idx val="8"/>
          <c:order val="8"/>
          <c:tx>
            <c:strRef>
              <c:f>국산차!$J$1</c:f>
              <c:strCache>
                <c:ptCount val="1"/>
                <c:pt idx="0">
                  <c:v>현대 캐스퍼</c:v>
                </c:pt>
              </c:strCache>
            </c:strRef>
          </c:tx>
          <c:spPr>
            <a:ln w="28575" cap="rnd">
              <a:solidFill>
                <a:schemeClr val="accent3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국산차!$J$2:$J$95</c:f>
              <c:numCache>
                <c:formatCode>General</c:formatCode>
                <c:ptCount val="94"/>
                <c:pt idx="70">
                  <c:v>4008</c:v>
                </c:pt>
                <c:pt idx="71">
                  <c:v>3983</c:v>
                </c:pt>
                <c:pt idx="72">
                  <c:v>4186</c:v>
                </c:pt>
                <c:pt idx="73">
                  <c:v>3337</c:v>
                </c:pt>
                <c:pt idx="74">
                  <c:v>3513</c:v>
                </c:pt>
                <c:pt idx="76">
                  <c:v>4316</c:v>
                </c:pt>
                <c:pt idx="77">
                  <c:v>4236</c:v>
                </c:pt>
                <c:pt idx="78">
                  <c:v>4708</c:v>
                </c:pt>
                <c:pt idx="79">
                  <c:v>3493</c:v>
                </c:pt>
                <c:pt idx="80">
                  <c:v>3664</c:v>
                </c:pt>
                <c:pt idx="81">
                  <c:v>3820</c:v>
                </c:pt>
                <c:pt idx="82">
                  <c:v>5555</c:v>
                </c:pt>
                <c:pt idx="83">
                  <c:v>3516</c:v>
                </c:pt>
                <c:pt idx="91">
                  <c:v>3692</c:v>
                </c:pt>
                <c:pt idx="92">
                  <c:v>3729</c:v>
                </c:pt>
                <c:pt idx="93">
                  <c:v>3650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279-44E9-A73F-8AFCAC251263}"/>
            </c:ext>
          </c:extLst>
        </c:ser>
        <c:ser>
          <c:idx val="9"/>
          <c:order val="9"/>
          <c:tx>
            <c:strRef>
              <c:f>국산차!$K$1</c:f>
              <c:strCache>
                <c:ptCount val="1"/>
                <c:pt idx="0">
                  <c:v>제네시스 GV70</c:v>
                </c:pt>
              </c:strCache>
            </c:strRef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국산차!$K$2:$K$95</c:f>
              <c:numCache>
                <c:formatCode>General</c:formatCode>
                <c:ptCount val="94"/>
                <c:pt idx="62">
                  <c:v>5025</c:v>
                </c:pt>
                <c:pt idx="63">
                  <c:v>4379</c:v>
                </c:pt>
                <c:pt idx="64">
                  <c:v>3966</c:v>
                </c:pt>
                <c:pt idx="65">
                  <c:v>4374</c:v>
                </c:pt>
                <c:pt idx="71">
                  <c:v>3493</c:v>
                </c:pt>
                <c:pt idx="90">
                  <c:v>3782</c:v>
                </c:pt>
                <c:pt idx="93">
                  <c:v>3458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279-44E9-A73F-8AFCAC251263}"/>
            </c:ext>
          </c:extLst>
        </c:ser>
        <c:ser>
          <c:idx val="10"/>
          <c:order val="10"/>
          <c:tx>
            <c:strRef>
              <c:f>국산차!$L$1</c:f>
              <c:strCache>
                <c:ptCount val="1"/>
                <c:pt idx="0">
                  <c:v>기아 셀토스</c:v>
                </c:pt>
              </c:strCache>
            </c:strRef>
          </c:tx>
          <c:spPr>
            <a:ln w="28575" cap="rnd">
              <a:solidFill>
                <a:schemeClr val="accent5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국산차!$L$2:$L$95</c:f>
              <c:numCache>
                <c:formatCode>General</c:formatCode>
                <c:ptCount val="94"/>
                <c:pt idx="43">
                  <c:v>5469</c:v>
                </c:pt>
                <c:pt idx="44">
                  <c:v>7016</c:v>
                </c:pt>
                <c:pt idx="45">
                  <c:v>5312</c:v>
                </c:pt>
                <c:pt idx="46">
                  <c:v>6368</c:v>
                </c:pt>
                <c:pt idx="47">
                  <c:v>4481</c:v>
                </c:pt>
                <c:pt idx="48">
                  <c:v>4048</c:v>
                </c:pt>
                <c:pt idx="49">
                  <c:v>3252</c:v>
                </c:pt>
                <c:pt idx="50">
                  <c:v>5512</c:v>
                </c:pt>
                <c:pt idx="51">
                  <c:v>5242</c:v>
                </c:pt>
                <c:pt idx="52">
                  <c:v>5683</c:v>
                </c:pt>
                <c:pt idx="53">
                  <c:v>5558</c:v>
                </c:pt>
                <c:pt idx="54">
                  <c:v>4488</c:v>
                </c:pt>
                <c:pt idx="56">
                  <c:v>4100</c:v>
                </c:pt>
                <c:pt idx="60">
                  <c:v>4079</c:v>
                </c:pt>
                <c:pt idx="61">
                  <c:v>3678</c:v>
                </c:pt>
                <c:pt idx="72">
                  <c:v>4222</c:v>
                </c:pt>
                <c:pt idx="73">
                  <c:v>3299</c:v>
                </c:pt>
                <c:pt idx="74">
                  <c:v>4065</c:v>
                </c:pt>
                <c:pt idx="75">
                  <c:v>4018</c:v>
                </c:pt>
                <c:pt idx="78">
                  <c:v>3750</c:v>
                </c:pt>
                <c:pt idx="79">
                  <c:v>3886</c:v>
                </c:pt>
                <c:pt idx="80">
                  <c:v>3647</c:v>
                </c:pt>
                <c:pt idx="84">
                  <c:v>4225</c:v>
                </c:pt>
                <c:pt idx="85">
                  <c:v>4924</c:v>
                </c:pt>
                <c:pt idx="86">
                  <c:v>4631</c:v>
                </c:pt>
                <c:pt idx="87">
                  <c:v>4003</c:v>
                </c:pt>
                <c:pt idx="88">
                  <c:v>4010</c:v>
                </c:pt>
                <c:pt idx="89">
                  <c:v>5615</c:v>
                </c:pt>
                <c:pt idx="90">
                  <c:v>5019</c:v>
                </c:pt>
                <c:pt idx="91">
                  <c:v>3310</c:v>
                </c:pt>
                <c:pt idx="92">
                  <c:v>4439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279-44E9-A73F-8AFCAC251263}"/>
            </c:ext>
          </c:extLst>
        </c:ser>
        <c:ser>
          <c:idx val="11"/>
          <c:order val="11"/>
          <c:tx>
            <c:strRef>
              <c:f>국산차!$M$1</c:f>
              <c:strCache>
                <c:ptCount val="1"/>
                <c:pt idx="0">
                  <c:v>현대 투싼</c:v>
                </c:pt>
              </c:strCache>
            </c:strRef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국산차!$M$2:$M$95</c:f>
              <c:numCache>
                <c:formatCode>General</c:formatCode>
                <c:ptCount val="94"/>
                <c:pt idx="1">
                  <c:v>4056</c:v>
                </c:pt>
                <c:pt idx="3">
                  <c:v>5686</c:v>
                </c:pt>
                <c:pt idx="4">
                  <c:v>5614</c:v>
                </c:pt>
                <c:pt idx="5">
                  <c:v>6369</c:v>
                </c:pt>
                <c:pt idx="8">
                  <c:v>4260</c:v>
                </c:pt>
                <c:pt idx="16">
                  <c:v>4035</c:v>
                </c:pt>
                <c:pt idx="17">
                  <c:v>4512</c:v>
                </c:pt>
                <c:pt idx="18">
                  <c:v>4146</c:v>
                </c:pt>
                <c:pt idx="19">
                  <c:v>3889</c:v>
                </c:pt>
                <c:pt idx="20">
                  <c:v>4903</c:v>
                </c:pt>
                <c:pt idx="22">
                  <c:v>4410</c:v>
                </c:pt>
                <c:pt idx="32">
                  <c:v>4035</c:v>
                </c:pt>
                <c:pt idx="33">
                  <c:v>4582</c:v>
                </c:pt>
                <c:pt idx="34">
                  <c:v>4447</c:v>
                </c:pt>
                <c:pt idx="36">
                  <c:v>4940</c:v>
                </c:pt>
                <c:pt idx="58">
                  <c:v>7195</c:v>
                </c:pt>
                <c:pt idx="59">
                  <c:v>6560</c:v>
                </c:pt>
                <c:pt idx="60">
                  <c:v>7154</c:v>
                </c:pt>
                <c:pt idx="61">
                  <c:v>6493</c:v>
                </c:pt>
                <c:pt idx="62">
                  <c:v>4775</c:v>
                </c:pt>
                <c:pt idx="63">
                  <c:v>4608</c:v>
                </c:pt>
                <c:pt idx="67">
                  <c:v>3837</c:v>
                </c:pt>
                <c:pt idx="72">
                  <c:v>3959</c:v>
                </c:pt>
                <c:pt idx="88">
                  <c:v>4150</c:v>
                </c:pt>
                <c:pt idx="89">
                  <c:v>4379</c:v>
                </c:pt>
                <c:pt idx="92">
                  <c:v>3404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279-44E9-A73F-8AFCAC251263}"/>
            </c:ext>
          </c:extLst>
        </c:ser>
        <c:ser>
          <c:idx val="12"/>
          <c:order val="12"/>
          <c:tx>
            <c:strRef>
              <c:f>국산차!$N$1</c:f>
              <c:strCache>
                <c:ptCount val="1"/>
                <c:pt idx="0">
                  <c:v>현대 팰리세이드</c:v>
                </c:pt>
              </c:strCache>
            </c:strRef>
          </c:tx>
          <c:spPr>
            <a:ln w="28575" cap="rnd">
              <a:solidFill>
                <a:schemeClr val="accent1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국산차!$N$2:$N$95</c:f>
              <c:numCache>
                <c:formatCode>General</c:formatCode>
                <c:ptCount val="94"/>
                <c:pt idx="36">
                  <c:v>6263</c:v>
                </c:pt>
                <c:pt idx="37">
                  <c:v>5762</c:v>
                </c:pt>
                <c:pt idx="38">
                  <c:v>6228</c:v>
                </c:pt>
                <c:pt idx="39">
                  <c:v>7182</c:v>
                </c:pt>
                <c:pt idx="40">
                  <c:v>3928</c:v>
                </c:pt>
                <c:pt idx="47">
                  <c:v>4338</c:v>
                </c:pt>
                <c:pt idx="48">
                  <c:v>5862</c:v>
                </c:pt>
                <c:pt idx="49">
                  <c:v>3477</c:v>
                </c:pt>
                <c:pt idx="50">
                  <c:v>5635</c:v>
                </c:pt>
                <c:pt idx="51">
                  <c:v>5988</c:v>
                </c:pt>
                <c:pt idx="53">
                  <c:v>6667</c:v>
                </c:pt>
                <c:pt idx="54">
                  <c:v>6145</c:v>
                </c:pt>
                <c:pt idx="55">
                  <c:v>4744</c:v>
                </c:pt>
                <c:pt idx="56">
                  <c:v>5125</c:v>
                </c:pt>
                <c:pt idx="57">
                  <c:v>5947</c:v>
                </c:pt>
                <c:pt idx="58">
                  <c:v>5749</c:v>
                </c:pt>
                <c:pt idx="59">
                  <c:v>5393</c:v>
                </c:pt>
                <c:pt idx="60">
                  <c:v>4843</c:v>
                </c:pt>
                <c:pt idx="61">
                  <c:v>3863</c:v>
                </c:pt>
                <c:pt idx="62">
                  <c:v>6004</c:v>
                </c:pt>
                <c:pt idx="63">
                  <c:v>5758</c:v>
                </c:pt>
                <c:pt idx="64">
                  <c:v>4867</c:v>
                </c:pt>
                <c:pt idx="65">
                  <c:v>4793</c:v>
                </c:pt>
                <c:pt idx="66">
                  <c:v>5155</c:v>
                </c:pt>
                <c:pt idx="67">
                  <c:v>3774</c:v>
                </c:pt>
                <c:pt idx="68">
                  <c:v>3568</c:v>
                </c:pt>
                <c:pt idx="70">
                  <c:v>4448</c:v>
                </c:pt>
                <c:pt idx="72">
                  <c:v>4894</c:v>
                </c:pt>
                <c:pt idx="73">
                  <c:v>3596</c:v>
                </c:pt>
                <c:pt idx="74">
                  <c:v>4469</c:v>
                </c:pt>
                <c:pt idx="75">
                  <c:v>4629</c:v>
                </c:pt>
                <c:pt idx="76">
                  <c:v>3964</c:v>
                </c:pt>
                <c:pt idx="77">
                  <c:v>4413</c:v>
                </c:pt>
                <c:pt idx="78">
                  <c:v>4792</c:v>
                </c:pt>
                <c:pt idx="79">
                  <c:v>3251</c:v>
                </c:pt>
                <c:pt idx="81">
                  <c:v>3908</c:v>
                </c:pt>
                <c:pt idx="82">
                  <c:v>4159</c:v>
                </c:pt>
                <c:pt idx="84">
                  <c:v>5461</c:v>
                </c:pt>
                <c:pt idx="86">
                  <c:v>4928</c:v>
                </c:pt>
                <c:pt idx="87">
                  <c:v>4109</c:v>
                </c:pt>
                <c:pt idx="91">
                  <c:v>3465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279-44E9-A73F-8AFCAC251263}"/>
            </c:ext>
          </c:extLst>
        </c:ser>
        <c:ser>
          <c:idx val="13"/>
          <c:order val="13"/>
          <c:tx>
            <c:strRef>
              <c:f>국산차!$O$1</c:f>
              <c:strCache>
                <c:ptCount val="1"/>
                <c:pt idx="0">
                  <c:v>기아 모닝</c:v>
                </c:pt>
              </c:strCache>
            </c:strRef>
          </c:tx>
          <c:spPr>
            <a:ln w="28575" cap="rnd">
              <a:solidFill>
                <a:schemeClr val="accent2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국산차!$O$2:$O$95</c:f>
              <c:numCache>
                <c:formatCode>General</c:formatCode>
                <c:ptCount val="94"/>
                <c:pt idx="0">
                  <c:v>7356</c:v>
                </c:pt>
                <c:pt idx="1">
                  <c:v>5610</c:v>
                </c:pt>
                <c:pt idx="2">
                  <c:v>7203</c:v>
                </c:pt>
                <c:pt idx="3">
                  <c:v>5629</c:v>
                </c:pt>
                <c:pt idx="4">
                  <c:v>5214</c:v>
                </c:pt>
                <c:pt idx="5">
                  <c:v>6128</c:v>
                </c:pt>
                <c:pt idx="6">
                  <c:v>5652</c:v>
                </c:pt>
                <c:pt idx="7">
                  <c:v>5611</c:v>
                </c:pt>
                <c:pt idx="8">
                  <c:v>5514</c:v>
                </c:pt>
                <c:pt idx="9">
                  <c:v>5316</c:v>
                </c:pt>
                <c:pt idx="10">
                  <c:v>7280</c:v>
                </c:pt>
                <c:pt idx="11">
                  <c:v>8475</c:v>
                </c:pt>
                <c:pt idx="12">
                  <c:v>7672</c:v>
                </c:pt>
                <c:pt idx="13">
                  <c:v>6222</c:v>
                </c:pt>
                <c:pt idx="14">
                  <c:v>6438</c:v>
                </c:pt>
                <c:pt idx="15">
                  <c:v>5466</c:v>
                </c:pt>
                <c:pt idx="16">
                  <c:v>6119</c:v>
                </c:pt>
                <c:pt idx="17">
                  <c:v>5394</c:v>
                </c:pt>
                <c:pt idx="18">
                  <c:v>6553</c:v>
                </c:pt>
                <c:pt idx="19">
                  <c:v>6460</c:v>
                </c:pt>
                <c:pt idx="20">
                  <c:v>5665</c:v>
                </c:pt>
                <c:pt idx="21">
                  <c:v>4734</c:v>
                </c:pt>
                <c:pt idx="22">
                  <c:v>6153</c:v>
                </c:pt>
                <c:pt idx="23">
                  <c:v>5041</c:v>
                </c:pt>
                <c:pt idx="24">
                  <c:v>5379</c:v>
                </c:pt>
                <c:pt idx="25">
                  <c:v>4484</c:v>
                </c:pt>
                <c:pt idx="26">
                  <c:v>5421</c:v>
                </c:pt>
                <c:pt idx="27">
                  <c:v>5143</c:v>
                </c:pt>
                <c:pt idx="28">
                  <c:v>5052</c:v>
                </c:pt>
                <c:pt idx="29">
                  <c:v>4764</c:v>
                </c:pt>
                <c:pt idx="30">
                  <c:v>5309</c:v>
                </c:pt>
                <c:pt idx="31">
                  <c:v>4665</c:v>
                </c:pt>
                <c:pt idx="32">
                  <c:v>4064</c:v>
                </c:pt>
                <c:pt idx="33">
                  <c:v>5111</c:v>
                </c:pt>
                <c:pt idx="34">
                  <c:v>5048</c:v>
                </c:pt>
                <c:pt idx="35">
                  <c:v>4957</c:v>
                </c:pt>
                <c:pt idx="37">
                  <c:v>3539</c:v>
                </c:pt>
                <c:pt idx="38">
                  <c:v>4350</c:v>
                </c:pt>
                <c:pt idx="39">
                  <c:v>4262</c:v>
                </c:pt>
                <c:pt idx="40">
                  <c:v>4209</c:v>
                </c:pt>
                <c:pt idx="41">
                  <c:v>3523</c:v>
                </c:pt>
                <c:pt idx="42">
                  <c:v>4541</c:v>
                </c:pt>
                <c:pt idx="43">
                  <c:v>3963</c:v>
                </c:pt>
                <c:pt idx="44">
                  <c:v>4592</c:v>
                </c:pt>
                <c:pt idx="46">
                  <c:v>4688</c:v>
                </c:pt>
                <c:pt idx="48">
                  <c:v>3814</c:v>
                </c:pt>
                <c:pt idx="49">
                  <c:v>3291</c:v>
                </c:pt>
                <c:pt idx="55">
                  <c:v>3635</c:v>
                </c:pt>
                <c:pt idx="91">
                  <c:v>2762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279-44E9-A73F-8AFCAC251263}"/>
            </c:ext>
          </c:extLst>
        </c:ser>
        <c:ser>
          <c:idx val="14"/>
          <c:order val="14"/>
          <c:tx>
            <c:strRef>
              <c:f>국산차!$P$1</c:f>
              <c:strCache>
                <c:ptCount val="1"/>
                <c:pt idx="0">
                  <c:v>기아 K8</c:v>
                </c:pt>
              </c:strCache>
            </c:strRef>
          </c:tx>
          <c:spPr>
            <a:ln w="28575" cap="rnd">
              <a:solidFill>
                <a:schemeClr val="accent3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국산차!$P$2:$P$95</c:f>
              <c:numCache>
                <c:formatCode>General</c:formatCode>
                <c:ptCount val="94"/>
                <c:pt idx="64">
                  <c:v>5716</c:v>
                </c:pt>
                <c:pt idx="65">
                  <c:v>5646</c:v>
                </c:pt>
                <c:pt idx="66">
                  <c:v>6565</c:v>
                </c:pt>
                <c:pt idx="68">
                  <c:v>3444</c:v>
                </c:pt>
                <c:pt idx="69">
                  <c:v>3762</c:v>
                </c:pt>
                <c:pt idx="70">
                  <c:v>4128</c:v>
                </c:pt>
                <c:pt idx="76">
                  <c:v>3795</c:v>
                </c:pt>
                <c:pt idx="78">
                  <c:v>4772</c:v>
                </c:pt>
                <c:pt idx="79">
                  <c:v>4506</c:v>
                </c:pt>
                <c:pt idx="80">
                  <c:v>4160</c:v>
                </c:pt>
                <c:pt idx="81">
                  <c:v>3750</c:v>
                </c:pt>
                <c:pt idx="83">
                  <c:v>4299</c:v>
                </c:pt>
                <c:pt idx="85">
                  <c:v>4003</c:v>
                </c:pt>
                <c:pt idx="87">
                  <c:v>4055</c:v>
                </c:pt>
                <c:pt idx="88">
                  <c:v>4296</c:v>
                </c:pt>
                <c:pt idx="89">
                  <c:v>4628</c:v>
                </c:pt>
                <c:pt idx="90">
                  <c:v>3956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4279-44E9-A73F-8AFCAC251263}"/>
            </c:ext>
          </c:extLst>
        </c:ser>
        <c:ser>
          <c:idx val="15"/>
          <c:order val="15"/>
          <c:tx>
            <c:strRef>
              <c:f>국산차!$Q$1</c:f>
              <c:strCache>
                <c:ptCount val="1"/>
                <c:pt idx="0">
                  <c:v>제네시스 G80</c:v>
                </c:pt>
              </c:strCache>
            </c:strRef>
          </c:tx>
          <c:spPr>
            <a:ln w="28575" cap="rnd">
              <a:solidFill>
                <a:schemeClr val="accent4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국산차!$Q$2:$Q$95</c:f>
              <c:numCache>
                <c:formatCode>General</c:formatCode>
                <c:ptCount val="94"/>
                <c:pt idx="10">
                  <c:v>5289</c:v>
                </c:pt>
                <c:pt idx="24">
                  <c:v>4693</c:v>
                </c:pt>
                <c:pt idx="26">
                  <c:v>3622</c:v>
                </c:pt>
                <c:pt idx="52">
                  <c:v>7910</c:v>
                </c:pt>
                <c:pt idx="53">
                  <c:v>7675</c:v>
                </c:pt>
                <c:pt idx="54">
                  <c:v>7255</c:v>
                </c:pt>
                <c:pt idx="55">
                  <c:v>3963</c:v>
                </c:pt>
                <c:pt idx="56">
                  <c:v>6265</c:v>
                </c:pt>
                <c:pt idx="57">
                  <c:v>5352</c:v>
                </c:pt>
                <c:pt idx="58">
                  <c:v>4475</c:v>
                </c:pt>
                <c:pt idx="59">
                  <c:v>5990</c:v>
                </c:pt>
                <c:pt idx="60">
                  <c:v>6718</c:v>
                </c:pt>
                <c:pt idx="61">
                  <c:v>2998</c:v>
                </c:pt>
                <c:pt idx="62">
                  <c:v>4919</c:v>
                </c:pt>
                <c:pt idx="63">
                  <c:v>6112</c:v>
                </c:pt>
                <c:pt idx="64">
                  <c:v>5093</c:v>
                </c:pt>
                <c:pt idx="65">
                  <c:v>5476</c:v>
                </c:pt>
                <c:pt idx="66">
                  <c:v>5192</c:v>
                </c:pt>
                <c:pt idx="67">
                  <c:v>3788</c:v>
                </c:pt>
                <c:pt idx="68">
                  <c:v>3785</c:v>
                </c:pt>
                <c:pt idx="69">
                  <c:v>5775</c:v>
                </c:pt>
                <c:pt idx="70">
                  <c:v>4263</c:v>
                </c:pt>
                <c:pt idx="71">
                  <c:v>5055</c:v>
                </c:pt>
                <c:pt idx="72">
                  <c:v>6655</c:v>
                </c:pt>
                <c:pt idx="73">
                  <c:v>4337</c:v>
                </c:pt>
                <c:pt idx="74">
                  <c:v>4356</c:v>
                </c:pt>
                <c:pt idx="75">
                  <c:v>4133</c:v>
                </c:pt>
                <c:pt idx="76">
                  <c:v>4268</c:v>
                </c:pt>
                <c:pt idx="82">
                  <c:v>4110</c:v>
                </c:pt>
                <c:pt idx="83">
                  <c:v>3778</c:v>
                </c:pt>
                <c:pt idx="84">
                  <c:v>4965</c:v>
                </c:pt>
                <c:pt idx="85">
                  <c:v>4353</c:v>
                </c:pt>
                <c:pt idx="86">
                  <c:v>4572</c:v>
                </c:pt>
                <c:pt idx="87">
                  <c:v>4998</c:v>
                </c:pt>
                <c:pt idx="88">
                  <c:v>4255</c:v>
                </c:pt>
                <c:pt idx="89">
                  <c:v>4889</c:v>
                </c:pt>
                <c:pt idx="90">
                  <c:v>3660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4279-44E9-A73F-8AFCAC251263}"/>
            </c:ext>
          </c:extLst>
        </c:ser>
        <c:ser>
          <c:idx val="16"/>
          <c:order val="16"/>
          <c:tx>
            <c:strRef>
              <c:f>국산차!$R$1</c:f>
              <c:strCache>
                <c:ptCount val="1"/>
                <c:pt idx="0">
                  <c:v>현대 코나</c:v>
                </c:pt>
              </c:strCache>
            </c:strRef>
          </c:tx>
          <c:spPr>
            <a:ln w="28575" cap="rnd">
              <a:solidFill>
                <a:schemeClr val="accent5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국산차!$R$2:$R$95</c:f>
              <c:numCache>
                <c:formatCode>General</c:formatCode>
                <c:ptCount val="94"/>
                <c:pt idx="19">
                  <c:v>4145</c:v>
                </c:pt>
                <c:pt idx="20">
                  <c:v>5293</c:v>
                </c:pt>
                <c:pt idx="21">
                  <c:v>3312</c:v>
                </c:pt>
                <c:pt idx="26">
                  <c:v>4032</c:v>
                </c:pt>
                <c:pt idx="27">
                  <c:v>3610</c:v>
                </c:pt>
                <c:pt idx="29">
                  <c:v>4106</c:v>
                </c:pt>
                <c:pt idx="30">
                  <c:v>4859</c:v>
                </c:pt>
                <c:pt idx="31">
                  <c:v>4119</c:v>
                </c:pt>
                <c:pt idx="32">
                  <c:v>3899</c:v>
                </c:pt>
                <c:pt idx="33">
                  <c:v>5149</c:v>
                </c:pt>
                <c:pt idx="34">
                  <c:v>5482</c:v>
                </c:pt>
                <c:pt idx="35">
                  <c:v>4093</c:v>
                </c:pt>
                <c:pt idx="38">
                  <c:v>4059</c:v>
                </c:pt>
                <c:pt idx="39">
                  <c:v>4843</c:v>
                </c:pt>
                <c:pt idx="40">
                  <c:v>4305</c:v>
                </c:pt>
                <c:pt idx="41">
                  <c:v>3523</c:v>
                </c:pt>
                <c:pt idx="45">
                  <c:v>4314</c:v>
                </c:pt>
                <c:pt idx="50">
                  <c:v>4775</c:v>
                </c:pt>
                <c:pt idx="86">
                  <c:v>5078</c:v>
                </c:pt>
                <c:pt idx="87">
                  <c:v>4379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4279-44E9-A73F-8AFCAC251263}"/>
            </c:ext>
          </c:extLst>
        </c:ser>
        <c:ser>
          <c:idx val="17"/>
          <c:order val="17"/>
          <c:tx>
            <c:strRef>
              <c:f>국산차!$S$1</c:f>
              <c:strCache>
                <c:ptCount val="1"/>
                <c:pt idx="0">
                  <c:v>KG 모빌리티 토레스</c:v>
                </c:pt>
              </c:strCache>
            </c:strRef>
          </c:tx>
          <c:spPr>
            <a:ln w="28575" cap="rnd">
              <a:solidFill>
                <a:schemeClr val="accent6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국산차!$S$2:$S$95</c:f>
              <c:numCache>
                <c:formatCode>General</c:formatCode>
                <c:ptCount val="94"/>
                <c:pt idx="79">
                  <c:v>3431</c:v>
                </c:pt>
                <c:pt idx="80">
                  <c:v>4781</c:v>
                </c:pt>
                <c:pt idx="81">
                  <c:v>4356</c:v>
                </c:pt>
                <c:pt idx="84">
                  <c:v>5612</c:v>
                </c:pt>
                <c:pt idx="85">
                  <c:v>5508</c:v>
                </c:pt>
                <c:pt idx="86">
                  <c:v>6601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4279-44E9-A73F-8AFCAC251263}"/>
            </c:ext>
          </c:extLst>
        </c:ser>
        <c:ser>
          <c:idx val="18"/>
          <c:order val="18"/>
          <c:tx>
            <c:strRef>
              <c:f>국산차!$T$1</c:f>
              <c:strCache>
                <c:ptCount val="1"/>
                <c:pt idx="0">
                  <c:v>현대 아이오닉 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국산차!$T$2:$T$95</c:f>
              <c:numCache>
                <c:formatCode>General</c:formatCode>
                <c:ptCount val="94"/>
                <c:pt idx="81">
                  <c:v>3676</c:v>
                </c:pt>
                <c:pt idx="82">
                  <c:v>4139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4279-44E9-A73F-8AFCAC251263}"/>
            </c:ext>
          </c:extLst>
        </c:ser>
        <c:ser>
          <c:idx val="19"/>
          <c:order val="19"/>
          <c:tx>
            <c:strRef>
              <c:f>국산차!$U$1</c:f>
              <c:strCache>
                <c:ptCount val="1"/>
                <c:pt idx="0">
                  <c:v>기아 니로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국산차!$U$2:$U$95</c:f>
              <c:numCache>
                <c:formatCode>General</c:formatCode>
                <c:ptCount val="94"/>
                <c:pt idx="77">
                  <c:v>3758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4279-44E9-A73F-8AFCAC251263}"/>
            </c:ext>
          </c:extLst>
        </c:ser>
        <c:ser>
          <c:idx val="20"/>
          <c:order val="20"/>
          <c:tx>
            <c:strRef>
              <c:f>국산차!$V$1</c:f>
              <c:strCache>
                <c:ptCount val="1"/>
                <c:pt idx="0">
                  <c:v>현대 아이오닉 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국산차!$V$2:$V$95</c:f>
              <c:numCache>
                <c:formatCode>General</c:formatCode>
                <c:ptCount val="94"/>
                <c:pt idx="69">
                  <c:v>3712</c:v>
                </c:pt>
                <c:pt idx="74">
                  <c:v>3977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4279-44E9-A73F-8AFCAC251263}"/>
            </c:ext>
          </c:extLst>
        </c:ser>
        <c:ser>
          <c:idx val="21"/>
          <c:order val="21"/>
          <c:tx>
            <c:strRef>
              <c:f>국산차!$W$1</c:f>
              <c:strCache>
                <c:ptCount val="1"/>
                <c:pt idx="0">
                  <c:v>기아 K5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국산차!$W$2:$W$95</c:f>
              <c:numCache>
                <c:formatCode>General</c:formatCode>
                <c:ptCount val="94"/>
                <c:pt idx="0">
                  <c:v>5834</c:v>
                </c:pt>
                <c:pt idx="25">
                  <c:v>3529</c:v>
                </c:pt>
                <c:pt idx="26">
                  <c:v>5040</c:v>
                </c:pt>
                <c:pt idx="27">
                  <c:v>4268</c:v>
                </c:pt>
                <c:pt idx="31">
                  <c:v>3821</c:v>
                </c:pt>
                <c:pt idx="32">
                  <c:v>3415</c:v>
                </c:pt>
                <c:pt idx="33">
                  <c:v>4029</c:v>
                </c:pt>
                <c:pt idx="34">
                  <c:v>4448</c:v>
                </c:pt>
                <c:pt idx="35">
                  <c:v>4624</c:v>
                </c:pt>
                <c:pt idx="48">
                  <c:v>9533</c:v>
                </c:pt>
                <c:pt idx="49">
                  <c:v>5334</c:v>
                </c:pt>
                <c:pt idx="50">
                  <c:v>7417</c:v>
                </c:pt>
                <c:pt idx="51">
                  <c:v>7759</c:v>
                </c:pt>
                <c:pt idx="52">
                  <c:v>7767</c:v>
                </c:pt>
                <c:pt idx="53">
                  <c:v>10071</c:v>
                </c:pt>
                <c:pt idx="54">
                  <c:v>9240</c:v>
                </c:pt>
                <c:pt idx="55">
                  <c:v>3662</c:v>
                </c:pt>
                <c:pt idx="56">
                  <c:v>7992</c:v>
                </c:pt>
                <c:pt idx="57">
                  <c:v>3093</c:v>
                </c:pt>
                <c:pt idx="58">
                  <c:v>7064</c:v>
                </c:pt>
                <c:pt idx="59">
                  <c:v>4657</c:v>
                </c:pt>
                <c:pt idx="60">
                  <c:v>6463</c:v>
                </c:pt>
                <c:pt idx="61">
                  <c:v>5693</c:v>
                </c:pt>
                <c:pt idx="62">
                  <c:v>6603</c:v>
                </c:pt>
                <c:pt idx="63">
                  <c:v>6734</c:v>
                </c:pt>
                <c:pt idx="64">
                  <c:v>5962</c:v>
                </c:pt>
                <c:pt idx="65">
                  <c:v>5620</c:v>
                </c:pt>
                <c:pt idx="66">
                  <c:v>5990</c:v>
                </c:pt>
                <c:pt idx="67">
                  <c:v>4781</c:v>
                </c:pt>
                <c:pt idx="70">
                  <c:v>3936</c:v>
                </c:pt>
                <c:pt idx="71">
                  <c:v>3792</c:v>
                </c:pt>
                <c:pt idx="72">
                  <c:v>4080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4279-44E9-A73F-8AFCAC251263}"/>
            </c:ext>
          </c:extLst>
        </c:ser>
        <c:ser>
          <c:idx val="22"/>
          <c:order val="22"/>
          <c:tx>
            <c:strRef>
              <c:f>국산차!$X$1</c:f>
              <c:strCache>
                <c:ptCount val="1"/>
                <c:pt idx="0">
                  <c:v>르노코리아 QM6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국산차!$X$2:$X$95</c:f>
              <c:numCache>
                <c:formatCode>General</c:formatCode>
                <c:ptCount val="94"/>
                <c:pt idx="42">
                  <c:v>4473</c:v>
                </c:pt>
                <c:pt idx="43">
                  <c:v>4121</c:v>
                </c:pt>
                <c:pt idx="44">
                  <c:v>4253</c:v>
                </c:pt>
                <c:pt idx="45">
                  <c:v>4826</c:v>
                </c:pt>
                <c:pt idx="46">
                  <c:v>5276</c:v>
                </c:pt>
                <c:pt idx="47">
                  <c:v>6247</c:v>
                </c:pt>
                <c:pt idx="48">
                  <c:v>4879</c:v>
                </c:pt>
                <c:pt idx="49">
                  <c:v>3389</c:v>
                </c:pt>
                <c:pt idx="50">
                  <c:v>4581</c:v>
                </c:pt>
                <c:pt idx="53">
                  <c:v>6240</c:v>
                </c:pt>
                <c:pt idx="57">
                  <c:v>4439</c:v>
                </c:pt>
                <c:pt idx="69">
                  <c:v>3594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4279-44E9-A73F-8AFCAC251263}"/>
            </c:ext>
          </c:extLst>
        </c:ser>
        <c:ser>
          <c:idx val="23"/>
          <c:order val="23"/>
          <c:tx>
            <c:strRef>
              <c:f>국산차!$Y$1</c:f>
              <c:strCache>
                <c:ptCount val="1"/>
                <c:pt idx="0">
                  <c:v>기아 K7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국산차!$Y$2:$Y$95</c:f>
              <c:numCache>
                <c:formatCode>General</c:formatCode>
                <c:ptCount val="94"/>
                <c:pt idx="1">
                  <c:v>5316</c:v>
                </c:pt>
                <c:pt idx="2">
                  <c:v>6619</c:v>
                </c:pt>
                <c:pt idx="6">
                  <c:v>5308</c:v>
                </c:pt>
                <c:pt idx="9">
                  <c:v>3937</c:v>
                </c:pt>
                <c:pt idx="11">
                  <c:v>4841</c:v>
                </c:pt>
                <c:pt idx="13">
                  <c:v>4187</c:v>
                </c:pt>
                <c:pt idx="14">
                  <c:v>5266</c:v>
                </c:pt>
                <c:pt idx="15">
                  <c:v>4444</c:v>
                </c:pt>
                <c:pt idx="17">
                  <c:v>4288</c:v>
                </c:pt>
                <c:pt idx="21">
                  <c:v>3100</c:v>
                </c:pt>
                <c:pt idx="42">
                  <c:v>8084</c:v>
                </c:pt>
                <c:pt idx="43">
                  <c:v>7170</c:v>
                </c:pt>
                <c:pt idx="44">
                  <c:v>6769</c:v>
                </c:pt>
                <c:pt idx="45">
                  <c:v>6671</c:v>
                </c:pt>
                <c:pt idx="46">
                  <c:v>5970</c:v>
                </c:pt>
                <c:pt idx="47">
                  <c:v>4892</c:v>
                </c:pt>
                <c:pt idx="48">
                  <c:v>4593</c:v>
                </c:pt>
                <c:pt idx="49">
                  <c:v>3174</c:v>
                </c:pt>
                <c:pt idx="50">
                  <c:v>4737</c:v>
                </c:pt>
                <c:pt idx="51">
                  <c:v>4625</c:v>
                </c:pt>
                <c:pt idx="52">
                  <c:v>4246</c:v>
                </c:pt>
                <c:pt idx="54">
                  <c:v>3802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4279-44E9-A73F-8AFCAC251263}"/>
            </c:ext>
          </c:extLst>
        </c:ser>
        <c:ser>
          <c:idx val="24"/>
          <c:order val="24"/>
          <c:tx>
            <c:strRef>
              <c:f>국산차!$Z$1</c:f>
              <c:strCache>
                <c:ptCount val="1"/>
                <c:pt idx="0">
                  <c:v>르노코리아 XM3</c:v>
                </c:pt>
              </c:strCache>
            </c:strRef>
          </c:tx>
          <c:spPr>
            <a:ln w="28575" cap="rnd">
              <a:solidFill>
                <a:schemeClr val="accent1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국산차!$Z$2:$Z$95</c:f>
              <c:numCache>
                <c:formatCode>General</c:formatCode>
                <c:ptCount val="94"/>
                <c:pt idx="50">
                  <c:v>4822</c:v>
                </c:pt>
                <c:pt idx="51">
                  <c:v>6332</c:v>
                </c:pt>
                <c:pt idx="52">
                  <c:v>4653</c:v>
                </c:pt>
                <c:pt idx="53">
                  <c:v>5561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4279-44E9-A73F-8AFCAC251263}"/>
            </c:ext>
          </c:extLst>
        </c:ser>
        <c:ser>
          <c:idx val="25"/>
          <c:order val="25"/>
          <c:tx>
            <c:strRef>
              <c:f>국산차!$AA$1</c:f>
              <c:strCache>
                <c:ptCount val="1"/>
                <c:pt idx="0">
                  <c:v>제네시스 GV80</c:v>
                </c:pt>
              </c:strCache>
            </c:strRef>
          </c:tx>
          <c:spPr>
            <a:ln w="28575" cap="rnd">
              <a:solidFill>
                <a:schemeClr val="accent2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국산차!$AA$2:$AA$95</c:f>
              <c:numCache>
                <c:formatCode>General</c:formatCode>
                <c:ptCount val="94"/>
                <c:pt idx="51">
                  <c:v>4249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4279-44E9-A73F-8AFCAC251263}"/>
            </c:ext>
          </c:extLst>
        </c:ser>
        <c:ser>
          <c:idx val="26"/>
          <c:order val="26"/>
          <c:tx>
            <c:strRef>
              <c:f>국산차!$AB$1</c:f>
              <c:strCache>
                <c:ptCount val="1"/>
                <c:pt idx="0">
                  <c:v>현대 베뉴</c:v>
                </c:pt>
              </c:strCache>
            </c:strRef>
          </c:tx>
          <c:spPr>
            <a:ln w="28575" cap="rnd">
              <a:solidFill>
                <a:schemeClr val="accent3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국산차!$AB$2:$AB$95</c:f>
              <c:numCache>
                <c:formatCode>General</c:formatCode>
                <c:ptCount val="94"/>
                <c:pt idx="44">
                  <c:v>3907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4279-44E9-A73F-8AFCAC251263}"/>
            </c:ext>
          </c:extLst>
        </c:ser>
        <c:ser>
          <c:idx val="27"/>
          <c:order val="27"/>
          <c:tx>
            <c:strRef>
              <c:f>국산차!$AC$1</c:f>
              <c:strCache>
                <c:ptCount val="1"/>
                <c:pt idx="0">
                  <c:v>쉐보레 스파크</c:v>
                </c:pt>
              </c:strCache>
            </c:strRef>
          </c:tx>
          <c:spPr>
            <a:ln w="28575" cap="rnd">
              <a:solidFill>
                <a:schemeClr val="accent4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국산차!$AC$2:$AC$95</c:f>
              <c:numCache>
                <c:formatCode>General</c:formatCode>
                <c:ptCount val="94"/>
                <c:pt idx="0">
                  <c:v>6009</c:v>
                </c:pt>
                <c:pt idx="1">
                  <c:v>5770</c:v>
                </c:pt>
                <c:pt idx="2">
                  <c:v>8762</c:v>
                </c:pt>
                <c:pt idx="3">
                  <c:v>7641</c:v>
                </c:pt>
                <c:pt idx="4">
                  <c:v>7957</c:v>
                </c:pt>
                <c:pt idx="5">
                  <c:v>6203</c:v>
                </c:pt>
                <c:pt idx="6">
                  <c:v>6063</c:v>
                </c:pt>
                <c:pt idx="7">
                  <c:v>5656</c:v>
                </c:pt>
                <c:pt idx="8">
                  <c:v>5720</c:v>
                </c:pt>
                <c:pt idx="9">
                  <c:v>6088</c:v>
                </c:pt>
                <c:pt idx="10">
                  <c:v>6548</c:v>
                </c:pt>
                <c:pt idx="11">
                  <c:v>5565</c:v>
                </c:pt>
                <c:pt idx="12">
                  <c:v>6486</c:v>
                </c:pt>
                <c:pt idx="18">
                  <c:v>4122</c:v>
                </c:pt>
                <c:pt idx="19">
                  <c:v>4067</c:v>
                </c:pt>
                <c:pt idx="23">
                  <c:v>3244</c:v>
                </c:pt>
                <c:pt idx="24">
                  <c:v>4817</c:v>
                </c:pt>
                <c:pt idx="29">
                  <c:v>3861</c:v>
                </c:pt>
                <c:pt idx="35">
                  <c:v>4485</c:v>
                </c:pt>
                <c:pt idx="43">
                  <c:v>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4279-44E9-A73F-8AFCAC251263}"/>
            </c:ext>
          </c:extLst>
        </c:ser>
        <c:ser>
          <c:idx val="28"/>
          <c:order val="28"/>
          <c:tx>
            <c:strRef>
              <c:f>국산차!$AD$1</c:f>
              <c:strCache>
                <c:ptCount val="1"/>
                <c:pt idx="0">
                  <c:v>기아 K3</c:v>
                </c:pt>
              </c:strCache>
            </c:strRef>
          </c:tx>
          <c:spPr>
            <a:ln w="28575" cap="rnd">
              <a:solidFill>
                <a:schemeClr val="accent5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국산차!$AD$2:$AD$95</c:f>
              <c:numCache>
                <c:formatCode>General</c:formatCode>
                <c:ptCount val="94"/>
                <c:pt idx="27">
                  <c:v>7863</c:v>
                </c:pt>
                <c:pt idx="28">
                  <c:v>4867</c:v>
                </c:pt>
                <c:pt idx="29">
                  <c:v>4125</c:v>
                </c:pt>
                <c:pt idx="30">
                  <c:v>4201</c:v>
                </c:pt>
                <c:pt idx="36">
                  <c:v>4743</c:v>
                </c:pt>
                <c:pt idx="41">
                  <c:v>3632</c:v>
                </c:pt>
                <c:pt idx="42">
                  <c:v>3830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4279-44E9-A73F-8AFCAC251263}"/>
            </c:ext>
          </c:extLst>
        </c:ser>
        <c:ser>
          <c:idx val="29"/>
          <c:order val="29"/>
          <c:tx>
            <c:strRef>
              <c:f>국산차!$AE$1</c:f>
              <c:strCache>
                <c:ptCount val="1"/>
                <c:pt idx="0">
                  <c:v>KG 모빌리티 티볼리</c:v>
                </c:pt>
              </c:strCache>
            </c:strRef>
          </c:tx>
          <c:spPr>
            <a:ln w="28575" cap="rnd">
              <a:solidFill>
                <a:schemeClr val="accent6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국산차!$AE$2:$AE$95</c:f>
              <c:numCache>
                <c:formatCode>General</c:formatCode>
                <c:ptCount val="94"/>
                <c:pt idx="3">
                  <c:v>5215</c:v>
                </c:pt>
                <c:pt idx="4">
                  <c:v>5515</c:v>
                </c:pt>
                <c:pt idx="7">
                  <c:v>4135</c:v>
                </c:pt>
                <c:pt idx="8">
                  <c:v>4249</c:v>
                </c:pt>
                <c:pt idx="9">
                  <c:v>5110</c:v>
                </c:pt>
                <c:pt idx="10">
                  <c:v>4987</c:v>
                </c:pt>
                <c:pt idx="12">
                  <c:v>5870</c:v>
                </c:pt>
                <c:pt idx="13">
                  <c:v>4794</c:v>
                </c:pt>
                <c:pt idx="14">
                  <c:v>5323</c:v>
                </c:pt>
                <c:pt idx="15">
                  <c:v>5069</c:v>
                </c:pt>
                <c:pt idx="16">
                  <c:v>4440</c:v>
                </c:pt>
                <c:pt idx="17">
                  <c:v>4993</c:v>
                </c:pt>
                <c:pt idx="18">
                  <c:v>4733</c:v>
                </c:pt>
                <c:pt idx="20">
                  <c:v>5418</c:v>
                </c:pt>
                <c:pt idx="21">
                  <c:v>3486</c:v>
                </c:pt>
                <c:pt idx="22">
                  <c:v>4135</c:v>
                </c:pt>
                <c:pt idx="23">
                  <c:v>4044</c:v>
                </c:pt>
                <c:pt idx="28">
                  <c:v>3748</c:v>
                </c:pt>
                <c:pt idx="31">
                  <c:v>4012</c:v>
                </c:pt>
                <c:pt idx="37">
                  <c:v>3083</c:v>
                </c:pt>
                <c:pt idx="39">
                  <c:v>3897</c:v>
                </c:pt>
                <c:pt idx="40">
                  <c:v>3953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4279-44E9-A73F-8AFCAC251263}"/>
            </c:ext>
          </c:extLst>
        </c:ser>
        <c:ser>
          <c:idx val="30"/>
          <c:order val="30"/>
          <c:tx>
            <c:strRef>
              <c:f>국산차!$AF$1</c:f>
              <c:strCache>
                <c:ptCount val="1"/>
                <c:pt idx="0">
                  <c:v>KG 모빌리티 렉스턴 스포츠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국산차!$AF$2:$AF$95</c:f>
              <c:numCache>
                <c:formatCode>General</c:formatCode>
                <c:ptCount val="94"/>
                <c:pt idx="28">
                  <c:v>3850</c:v>
                </c:pt>
                <c:pt idx="30">
                  <c:v>4543</c:v>
                </c:pt>
                <c:pt idx="36">
                  <c:v>5490</c:v>
                </c:pt>
                <c:pt idx="37">
                  <c:v>3221</c:v>
                </c:pt>
                <c:pt idx="38">
                  <c:v>4125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4279-44E9-A73F-8AFCAC251263}"/>
            </c:ext>
          </c:extLst>
        </c:ser>
        <c:ser>
          <c:idx val="31"/>
          <c:order val="31"/>
          <c:tx>
            <c:strRef>
              <c:f>국산차!$AG$1</c:f>
              <c:strCache>
                <c:ptCount val="1"/>
                <c:pt idx="0">
                  <c:v>현대 포터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국산차!$AG$2:$AG$95</c:f>
              <c:numCache>
                <c:formatCode>General</c:formatCode>
                <c:ptCount val="94"/>
                <c:pt idx="24">
                  <c:v>7251</c:v>
                </c:pt>
                <c:pt idx="25">
                  <c:v>7582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4279-44E9-A73F-8AFCAC251263}"/>
            </c:ext>
          </c:extLst>
        </c:ser>
        <c:ser>
          <c:idx val="32"/>
          <c:order val="32"/>
          <c:tx>
            <c:strRef>
              <c:f>국산차!$AH$1</c:f>
              <c:strCache>
                <c:ptCount val="1"/>
                <c:pt idx="0">
                  <c:v>기아 봉고</c:v>
                </c:pt>
              </c:strCache>
            </c:strRef>
          </c:tx>
          <c:spPr>
            <a:ln w="28575" cap="rnd">
              <a:solidFill>
                <a:schemeClr val="accent3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국산차!$AH$2:$AH$95</c:f>
              <c:numCache>
                <c:formatCode>General</c:formatCode>
                <c:ptCount val="94"/>
                <c:pt idx="24">
                  <c:v>5314</c:v>
                </c:pt>
                <c:pt idx="25">
                  <c:v>4273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4279-44E9-A73F-8AFCAC251263}"/>
            </c:ext>
          </c:extLst>
        </c:ser>
        <c:ser>
          <c:idx val="33"/>
          <c:order val="33"/>
          <c:tx>
            <c:strRef>
              <c:f>국산차!$AI$1</c:f>
              <c:strCache>
                <c:ptCount val="1"/>
                <c:pt idx="0">
                  <c:v>현대 스타렉스</c:v>
                </c:pt>
              </c:strCache>
            </c:strRef>
          </c:tx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국산차!$AI$2:$AI$95</c:f>
              <c:numCache>
                <c:formatCode>General</c:formatCode>
                <c:ptCount val="94"/>
                <c:pt idx="7">
                  <c:v>3830</c:v>
                </c:pt>
                <c:pt idx="13">
                  <c:v>3770</c:v>
                </c:pt>
                <c:pt idx="14">
                  <c:v>4779</c:v>
                </c:pt>
                <c:pt idx="15">
                  <c:v>4173</c:v>
                </c:pt>
                <c:pt idx="20">
                  <c:v>4048</c:v>
                </c:pt>
                <c:pt idx="25">
                  <c:v>3438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4279-44E9-A73F-8AFCAC251263}"/>
            </c:ext>
          </c:extLst>
        </c:ser>
        <c:ser>
          <c:idx val="34"/>
          <c:order val="34"/>
          <c:tx>
            <c:strRef>
              <c:f>국산차!$AJ$1</c:f>
              <c:strCache>
                <c:ptCount val="1"/>
                <c:pt idx="0">
                  <c:v>르노코리아 SM6</c:v>
                </c:pt>
              </c:strCache>
            </c:strRef>
          </c:tx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국산차!$AJ$2:$AJ$95</c:f>
              <c:numCache>
                <c:formatCode>General</c:formatCode>
                <c:ptCount val="94"/>
                <c:pt idx="2">
                  <c:v>5401</c:v>
                </c:pt>
                <c:pt idx="3">
                  <c:v>5151</c:v>
                </c:pt>
                <c:pt idx="4">
                  <c:v>7038</c:v>
                </c:pt>
                <c:pt idx="5">
                  <c:v>7238</c:v>
                </c:pt>
                <c:pt idx="6">
                  <c:v>5659</c:v>
                </c:pt>
                <c:pt idx="7">
                  <c:v>4748</c:v>
                </c:pt>
                <c:pt idx="8">
                  <c:v>3981</c:v>
                </c:pt>
                <c:pt idx="9">
                  <c:v>4167</c:v>
                </c:pt>
                <c:pt idx="10">
                  <c:v>5294</c:v>
                </c:pt>
                <c:pt idx="11">
                  <c:v>5921</c:v>
                </c:pt>
                <c:pt idx="12">
                  <c:v>5958</c:v>
                </c:pt>
                <c:pt idx="15">
                  <c:v>4098</c:v>
                </c:pt>
                <c:pt idx="16">
                  <c:v>3840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4279-44E9-A73F-8AFCAC251263}"/>
            </c:ext>
          </c:extLst>
        </c:ser>
        <c:ser>
          <c:idx val="35"/>
          <c:order val="35"/>
          <c:tx>
            <c:strRef>
              <c:f>국산차!$AK$1</c:f>
              <c:strCache>
                <c:ptCount val="1"/>
                <c:pt idx="0">
                  <c:v>쉐보레 말리부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국산차!$A$2:$A$95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국산차!$AK$2:$AK$95</c:f>
              <c:numCache>
                <c:formatCode>General</c:formatCode>
                <c:ptCount val="94"/>
                <c:pt idx="5">
                  <c:v>6348</c:v>
                </c:pt>
                <c:pt idx="6">
                  <c:v>5049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4279-44E9-A73F-8AFCAC251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0608288"/>
        <c:axId val="38331440"/>
      </c:lineChart>
      <c:catAx>
        <c:axId val="191060828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331440"/>
        <c:crosses val="autoZero"/>
        <c:auto val="0"/>
        <c:lblAlgn val="ctr"/>
        <c:lblOffset val="100"/>
        <c:noMultiLvlLbl val="0"/>
      </c:catAx>
      <c:valAx>
        <c:axId val="38331440"/>
        <c:scaling>
          <c:orientation val="minMax"/>
          <c:max val="18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060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988355149963514E-3"/>
          <c:y val="0.75381481481481483"/>
          <c:w val="0.9953178165993668"/>
          <c:h val="0.225948344092494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외산 </a:t>
            </a:r>
            <a:r>
              <a:rPr lang="en-US" altLang="ko-KR" baseline="0"/>
              <a:t> - </a:t>
            </a:r>
            <a:r>
              <a:rPr lang="ko-KR" altLang="en-US" baseline="0" err="1"/>
              <a:t>차종별</a:t>
            </a:r>
            <a:r>
              <a:rPr lang="ko-KR" altLang="en-US" baseline="0"/>
              <a:t> 등록대수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수입차!$B$1</c:f>
              <c:strCache>
                <c:ptCount val="1"/>
                <c:pt idx="0">
                  <c:v>벤츠 E클래스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59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41-4CD3-B609-58DF35386C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수입차!$B$2:$B$95</c:f>
              <c:numCache>
                <c:formatCode>General</c:formatCode>
                <c:ptCount val="94"/>
                <c:pt idx="0">
                  <c:v>1500</c:v>
                </c:pt>
                <c:pt idx="1">
                  <c:v>1638</c:v>
                </c:pt>
                <c:pt idx="2">
                  <c:v>2560</c:v>
                </c:pt>
                <c:pt idx="3">
                  <c:v>535</c:v>
                </c:pt>
                <c:pt idx="6">
                  <c:v>1215</c:v>
                </c:pt>
                <c:pt idx="7">
                  <c:v>2253</c:v>
                </c:pt>
                <c:pt idx="8">
                  <c:v>2782</c:v>
                </c:pt>
                <c:pt idx="9">
                  <c:v>3887</c:v>
                </c:pt>
                <c:pt idx="10">
                  <c:v>3046</c:v>
                </c:pt>
                <c:pt idx="11">
                  <c:v>3063</c:v>
                </c:pt>
                <c:pt idx="12">
                  <c:v>3777</c:v>
                </c:pt>
                <c:pt idx="13">
                  <c:v>3073</c:v>
                </c:pt>
                <c:pt idx="14">
                  <c:v>3256</c:v>
                </c:pt>
                <c:pt idx="15">
                  <c:v>2761</c:v>
                </c:pt>
                <c:pt idx="16">
                  <c:v>1905</c:v>
                </c:pt>
                <c:pt idx="17">
                  <c:v>3797</c:v>
                </c:pt>
                <c:pt idx="18">
                  <c:v>3065</c:v>
                </c:pt>
                <c:pt idx="19">
                  <c:v>2726</c:v>
                </c:pt>
                <c:pt idx="20">
                  <c:v>2823</c:v>
                </c:pt>
                <c:pt idx="21">
                  <c:v>1318</c:v>
                </c:pt>
                <c:pt idx="22">
                  <c:v>2617</c:v>
                </c:pt>
                <c:pt idx="23">
                  <c:v>1545</c:v>
                </c:pt>
                <c:pt idx="24">
                  <c:v>4206</c:v>
                </c:pt>
                <c:pt idx="25">
                  <c:v>2516</c:v>
                </c:pt>
                <c:pt idx="26">
                  <c:v>4498</c:v>
                </c:pt>
                <c:pt idx="27">
                  <c:v>2980</c:v>
                </c:pt>
                <c:pt idx="28">
                  <c:v>2716</c:v>
                </c:pt>
                <c:pt idx="29">
                  <c:v>3142</c:v>
                </c:pt>
                <c:pt idx="30">
                  <c:v>2231</c:v>
                </c:pt>
                <c:pt idx="31">
                  <c:v>1617</c:v>
                </c:pt>
                <c:pt idx="32">
                  <c:v>694</c:v>
                </c:pt>
                <c:pt idx="33">
                  <c:v>4419</c:v>
                </c:pt>
                <c:pt idx="34">
                  <c:v>3267</c:v>
                </c:pt>
                <c:pt idx="35">
                  <c:v>3253</c:v>
                </c:pt>
                <c:pt idx="36">
                  <c:v>3392</c:v>
                </c:pt>
                <c:pt idx="37">
                  <c:v>2038</c:v>
                </c:pt>
                <c:pt idx="38">
                  <c:v>2363</c:v>
                </c:pt>
                <c:pt idx="39">
                  <c:v>3739</c:v>
                </c:pt>
                <c:pt idx="40">
                  <c:v>3351</c:v>
                </c:pt>
                <c:pt idx="41">
                  <c:v>3439</c:v>
                </c:pt>
                <c:pt idx="42">
                  <c:v>4047</c:v>
                </c:pt>
                <c:pt idx="43">
                  <c:v>3931</c:v>
                </c:pt>
                <c:pt idx="44">
                  <c:v>4105</c:v>
                </c:pt>
                <c:pt idx="45">
                  <c:v>3293</c:v>
                </c:pt>
                <c:pt idx="46">
                  <c:v>2621</c:v>
                </c:pt>
                <c:pt idx="47">
                  <c:v>3469</c:v>
                </c:pt>
                <c:pt idx="48">
                  <c:v>2416</c:v>
                </c:pt>
                <c:pt idx="49">
                  <c:v>1606</c:v>
                </c:pt>
                <c:pt idx="50">
                  <c:v>1617</c:v>
                </c:pt>
                <c:pt idx="51">
                  <c:v>2193</c:v>
                </c:pt>
                <c:pt idx="52">
                  <c:v>2794</c:v>
                </c:pt>
                <c:pt idx="53">
                  <c:v>4020</c:v>
                </c:pt>
                <c:pt idx="54">
                  <c:v>2955</c:v>
                </c:pt>
                <c:pt idx="55">
                  <c:v>2358</c:v>
                </c:pt>
                <c:pt idx="56">
                  <c:v>2512</c:v>
                </c:pt>
                <c:pt idx="57">
                  <c:v>1826</c:v>
                </c:pt>
                <c:pt idx="58">
                  <c:v>3423</c:v>
                </c:pt>
                <c:pt idx="59">
                  <c:v>5922</c:v>
                </c:pt>
                <c:pt idx="60">
                  <c:v>2760</c:v>
                </c:pt>
                <c:pt idx="61">
                  <c:v>1885</c:v>
                </c:pt>
                <c:pt idx="62">
                  <c:v>3346</c:v>
                </c:pt>
                <c:pt idx="63">
                  <c:v>3174</c:v>
                </c:pt>
                <c:pt idx="64">
                  <c:v>2387</c:v>
                </c:pt>
                <c:pt idx="65">
                  <c:v>1181</c:v>
                </c:pt>
                <c:pt idx="66">
                  <c:v>2567</c:v>
                </c:pt>
                <c:pt idx="67">
                  <c:v>3132</c:v>
                </c:pt>
                <c:pt idx="68">
                  <c:v>1859</c:v>
                </c:pt>
                <c:pt idx="69">
                  <c:v>622</c:v>
                </c:pt>
                <c:pt idx="71">
                  <c:v>2776</c:v>
                </c:pt>
                <c:pt idx="72">
                  <c:v>1884</c:v>
                </c:pt>
                <c:pt idx="73">
                  <c:v>2671</c:v>
                </c:pt>
                <c:pt idx="74">
                  <c:v>2915</c:v>
                </c:pt>
                <c:pt idx="75">
                  <c:v>2781</c:v>
                </c:pt>
                <c:pt idx="76">
                  <c:v>3526</c:v>
                </c:pt>
                <c:pt idx="77">
                  <c:v>1657</c:v>
                </c:pt>
                <c:pt idx="78">
                  <c:v>1674</c:v>
                </c:pt>
                <c:pt idx="79">
                  <c:v>1906</c:v>
                </c:pt>
                <c:pt idx="80">
                  <c:v>1348</c:v>
                </c:pt>
                <c:pt idx="81">
                  <c:v>2771</c:v>
                </c:pt>
                <c:pt idx="82">
                  <c:v>2368</c:v>
                </c:pt>
                <c:pt idx="83">
                  <c:v>2817</c:v>
                </c:pt>
                <c:pt idx="84">
                  <c:v>945</c:v>
                </c:pt>
                <c:pt idx="85">
                  <c:v>1624</c:v>
                </c:pt>
                <c:pt idx="86">
                  <c:v>2005</c:v>
                </c:pt>
                <c:pt idx="87">
                  <c:v>1278</c:v>
                </c:pt>
                <c:pt idx="88">
                  <c:v>1466</c:v>
                </c:pt>
                <c:pt idx="89">
                  <c:v>2091</c:v>
                </c:pt>
                <c:pt idx="90">
                  <c:v>1238</c:v>
                </c:pt>
                <c:pt idx="91">
                  <c:v>1382</c:v>
                </c:pt>
                <c:pt idx="92">
                  <c:v>3510</c:v>
                </c:pt>
                <c:pt idx="93">
                  <c:v>3578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41-4CD3-B609-58DF35386C5A}"/>
            </c:ext>
          </c:extLst>
        </c:ser>
        <c:ser>
          <c:idx val="1"/>
          <c:order val="1"/>
          <c:tx>
            <c:strRef>
              <c:f>수입차!$C$1</c:f>
              <c:strCache>
                <c:ptCount val="1"/>
                <c:pt idx="0">
                  <c:v>테슬라 모델 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수입차!$C$2:$C$95</c:f>
              <c:numCache>
                <c:formatCode>General</c:formatCode>
                <c:ptCount val="94"/>
                <c:pt idx="64">
                  <c:v>3328</c:v>
                </c:pt>
                <c:pt idx="65">
                  <c:v>1972</c:v>
                </c:pt>
                <c:pt idx="67">
                  <c:v>1550</c:v>
                </c:pt>
                <c:pt idx="68">
                  <c:v>1594</c:v>
                </c:pt>
                <c:pt idx="70">
                  <c:v>421</c:v>
                </c:pt>
                <c:pt idx="76">
                  <c:v>960</c:v>
                </c:pt>
                <c:pt idx="77">
                  <c:v>1067</c:v>
                </c:pt>
                <c:pt idx="79">
                  <c:v>2130</c:v>
                </c:pt>
                <c:pt idx="80">
                  <c:v>1910</c:v>
                </c:pt>
                <c:pt idx="82">
                  <c:v>1010</c:v>
                </c:pt>
                <c:pt idx="86">
                  <c:v>1016</c:v>
                </c:pt>
                <c:pt idx="89">
                  <c:v>576</c:v>
                </c:pt>
                <c:pt idx="92">
                  <c:v>4206</c:v>
                </c:pt>
                <c:pt idx="93">
                  <c:v>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41-4CD3-B609-58DF35386C5A}"/>
            </c:ext>
          </c:extLst>
        </c:ser>
        <c:ser>
          <c:idx val="2"/>
          <c:order val="2"/>
          <c:tx>
            <c:strRef>
              <c:f>수입차!$D$1</c:f>
              <c:strCache>
                <c:ptCount val="1"/>
                <c:pt idx="0">
                  <c:v>BMW 3시리즈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수입차!$D$2:$D$95</c:f>
              <c:numCache>
                <c:formatCode>General</c:formatCode>
                <c:ptCount val="94"/>
                <c:pt idx="0">
                  <c:v>535</c:v>
                </c:pt>
                <c:pt idx="1">
                  <c:v>634</c:v>
                </c:pt>
                <c:pt idx="2">
                  <c:v>910</c:v>
                </c:pt>
                <c:pt idx="3">
                  <c:v>664</c:v>
                </c:pt>
                <c:pt idx="4">
                  <c:v>801</c:v>
                </c:pt>
                <c:pt idx="5">
                  <c:v>1444</c:v>
                </c:pt>
                <c:pt idx="6">
                  <c:v>602</c:v>
                </c:pt>
                <c:pt idx="7">
                  <c:v>689</c:v>
                </c:pt>
                <c:pt idx="8">
                  <c:v>599</c:v>
                </c:pt>
                <c:pt idx="9">
                  <c:v>904</c:v>
                </c:pt>
                <c:pt idx="10">
                  <c:v>1120</c:v>
                </c:pt>
                <c:pt idx="11">
                  <c:v>1153</c:v>
                </c:pt>
                <c:pt idx="12">
                  <c:v>614</c:v>
                </c:pt>
                <c:pt idx="13">
                  <c:v>442</c:v>
                </c:pt>
                <c:pt idx="14">
                  <c:v>1101</c:v>
                </c:pt>
                <c:pt idx="15">
                  <c:v>1572</c:v>
                </c:pt>
                <c:pt idx="16">
                  <c:v>1177</c:v>
                </c:pt>
                <c:pt idx="17">
                  <c:v>1247</c:v>
                </c:pt>
                <c:pt idx="18">
                  <c:v>692</c:v>
                </c:pt>
                <c:pt idx="19">
                  <c:v>769</c:v>
                </c:pt>
                <c:pt idx="20">
                  <c:v>870</c:v>
                </c:pt>
                <c:pt idx="21">
                  <c:v>936</c:v>
                </c:pt>
                <c:pt idx="22">
                  <c:v>1125</c:v>
                </c:pt>
                <c:pt idx="23">
                  <c:v>1238</c:v>
                </c:pt>
                <c:pt idx="24">
                  <c:v>827</c:v>
                </c:pt>
                <c:pt idx="25">
                  <c:v>3175</c:v>
                </c:pt>
                <c:pt idx="26">
                  <c:v>1143</c:v>
                </c:pt>
                <c:pt idx="27">
                  <c:v>1091</c:v>
                </c:pt>
                <c:pt idx="34">
                  <c:v>829</c:v>
                </c:pt>
                <c:pt idx="35">
                  <c:v>903</c:v>
                </c:pt>
                <c:pt idx="36">
                  <c:v>924</c:v>
                </c:pt>
                <c:pt idx="37">
                  <c:v>681</c:v>
                </c:pt>
                <c:pt idx="38">
                  <c:v>691</c:v>
                </c:pt>
                <c:pt idx="39">
                  <c:v>624</c:v>
                </c:pt>
                <c:pt idx="45">
                  <c:v>938</c:v>
                </c:pt>
                <c:pt idx="46">
                  <c:v>847</c:v>
                </c:pt>
                <c:pt idx="47">
                  <c:v>858</c:v>
                </c:pt>
                <c:pt idx="48">
                  <c:v>391</c:v>
                </c:pt>
                <c:pt idx="49">
                  <c:v>562</c:v>
                </c:pt>
                <c:pt idx="50">
                  <c:v>497</c:v>
                </c:pt>
                <c:pt idx="51">
                  <c:v>743</c:v>
                </c:pt>
                <c:pt idx="52">
                  <c:v>738</c:v>
                </c:pt>
                <c:pt idx="54">
                  <c:v>518</c:v>
                </c:pt>
                <c:pt idx="55">
                  <c:v>746</c:v>
                </c:pt>
                <c:pt idx="56">
                  <c:v>1005</c:v>
                </c:pt>
                <c:pt idx="57">
                  <c:v>1127</c:v>
                </c:pt>
                <c:pt idx="58">
                  <c:v>579</c:v>
                </c:pt>
                <c:pt idx="59">
                  <c:v>793</c:v>
                </c:pt>
                <c:pt idx="60">
                  <c:v>593</c:v>
                </c:pt>
                <c:pt idx="61">
                  <c:v>823</c:v>
                </c:pt>
                <c:pt idx="62">
                  <c:v>884</c:v>
                </c:pt>
                <c:pt idx="63">
                  <c:v>713</c:v>
                </c:pt>
                <c:pt idx="64">
                  <c:v>604</c:v>
                </c:pt>
                <c:pt idx="65">
                  <c:v>772</c:v>
                </c:pt>
                <c:pt idx="66">
                  <c:v>834</c:v>
                </c:pt>
                <c:pt idx="67">
                  <c:v>672</c:v>
                </c:pt>
                <c:pt idx="68">
                  <c:v>550</c:v>
                </c:pt>
                <c:pt idx="69">
                  <c:v>472</c:v>
                </c:pt>
                <c:pt idx="70">
                  <c:v>630</c:v>
                </c:pt>
                <c:pt idx="71">
                  <c:v>433</c:v>
                </c:pt>
                <c:pt idx="72">
                  <c:v>550</c:v>
                </c:pt>
                <c:pt idx="73">
                  <c:v>419</c:v>
                </c:pt>
                <c:pt idx="74">
                  <c:v>931</c:v>
                </c:pt>
                <c:pt idx="75">
                  <c:v>694</c:v>
                </c:pt>
                <c:pt idx="76">
                  <c:v>675</c:v>
                </c:pt>
                <c:pt idx="77">
                  <c:v>778</c:v>
                </c:pt>
                <c:pt idx="78">
                  <c:v>601</c:v>
                </c:pt>
                <c:pt idx="82">
                  <c:v>689</c:v>
                </c:pt>
                <c:pt idx="84">
                  <c:v>515</c:v>
                </c:pt>
                <c:pt idx="87">
                  <c:v>578</c:v>
                </c:pt>
                <c:pt idx="89">
                  <c:v>679</c:v>
                </c:pt>
                <c:pt idx="90">
                  <c:v>532</c:v>
                </c:pt>
                <c:pt idx="91">
                  <c:v>497</c:v>
                </c:pt>
                <c:pt idx="92">
                  <c:v>842</c:v>
                </c:pt>
                <c:pt idx="93">
                  <c:v>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241-4CD3-B609-58DF35386C5A}"/>
            </c:ext>
          </c:extLst>
        </c:ser>
        <c:ser>
          <c:idx val="3"/>
          <c:order val="3"/>
          <c:tx>
            <c:strRef>
              <c:f>수입차!$E$1</c:f>
              <c:strCache>
                <c:ptCount val="1"/>
                <c:pt idx="0">
                  <c:v>BMW 5시리즈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2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41-4CD3-B609-58DF35386C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수입차!$E$2:$E$95</c:f>
              <c:numCache>
                <c:formatCode>General</c:formatCode>
                <c:ptCount val="94"/>
                <c:pt idx="0">
                  <c:v>903</c:v>
                </c:pt>
                <c:pt idx="1">
                  <c:v>1065</c:v>
                </c:pt>
                <c:pt idx="2">
                  <c:v>1688</c:v>
                </c:pt>
                <c:pt idx="3">
                  <c:v>1656</c:v>
                </c:pt>
                <c:pt idx="4">
                  <c:v>2019</c:v>
                </c:pt>
                <c:pt idx="5">
                  <c:v>1369</c:v>
                </c:pt>
                <c:pt idx="6">
                  <c:v>1093</c:v>
                </c:pt>
                <c:pt idx="7">
                  <c:v>1111</c:v>
                </c:pt>
                <c:pt idx="8">
                  <c:v>1134</c:v>
                </c:pt>
                <c:pt idx="9">
                  <c:v>3166</c:v>
                </c:pt>
                <c:pt idx="10">
                  <c:v>2539</c:v>
                </c:pt>
                <c:pt idx="11">
                  <c:v>1708</c:v>
                </c:pt>
                <c:pt idx="12">
                  <c:v>410</c:v>
                </c:pt>
                <c:pt idx="13">
                  <c:v>859</c:v>
                </c:pt>
                <c:pt idx="14">
                  <c:v>2353</c:v>
                </c:pt>
                <c:pt idx="15">
                  <c:v>2088</c:v>
                </c:pt>
                <c:pt idx="16">
                  <c:v>1962</c:v>
                </c:pt>
                <c:pt idx="17">
                  <c:v>1886</c:v>
                </c:pt>
                <c:pt idx="18">
                  <c:v>1330</c:v>
                </c:pt>
                <c:pt idx="19">
                  <c:v>2075</c:v>
                </c:pt>
                <c:pt idx="20">
                  <c:v>3220</c:v>
                </c:pt>
                <c:pt idx="21">
                  <c:v>2247</c:v>
                </c:pt>
                <c:pt idx="22">
                  <c:v>4097</c:v>
                </c:pt>
                <c:pt idx="23">
                  <c:v>3813</c:v>
                </c:pt>
                <c:pt idx="24">
                  <c:v>2707</c:v>
                </c:pt>
                <c:pt idx="25">
                  <c:v>1945</c:v>
                </c:pt>
                <c:pt idx="26">
                  <c:v>3920</c:v>
                </c:pt>
                <c:pt idx="27">
                  <c:v>3408</c:v>
                </c:pt>
                <c:pt idx="28">
                  <c:v>2431</c:v>
                </c:pt>
                <c:pt idx="29">
                  <c:v>2018</c:v>
                </c:pt>
                <c:pt idx="30">
                  <c:v>1932</c:v>
                </c:pt>
                <c:pt idx="31">
                  <c:v>1410</c:v>
                </c:pt>
                <c:pt idx="32">
                  <c:v>1172</c:v>
                </c:pt>
                <c:pt idx="33">
                  <c:v>938</c:v>
                </c:pt>
                <c:pt idx="34">
                  <c:v>741</c:v>
                </c:pt>
                <c:pt idx="35">
                  <c:v>876</c:v>
                </c:pt>
                <c:pt idx="36">
                  <c:v>813</c:v>
                </c:pt>
                <c:pt idx="37">
                  <c:v>610</c:v>
                </c:pt>
                <c:pt idx="38">
                  <c:v>1375</c:v>
                </c:pt>
                <c:pt idx="39">
                  <c:v>1050</c:v>
                </c:pt>
                <c:pt idx="40">
                  <c:v>1334</c:v>
                </c:pt>
                <c:pt idx="41">
                  <c:v>1453</c:v>
                </c:pt>
                <c:pt idx="42">
                  <c:v>2114</c:v>
                </c:pt>
                <c:pt idx="43">
                  <c:v>2468</c:v>
                </c:pt>
                <c:pt idx="44">
                  <c:v>2479</c:v>
                </c:pt>
                <c:pt idx="45">
                  <c:v>1436</c:v>
                </c:pt>
                <c:pt idx="46">
                  <c:v>1670</c:v>
                </c:pt>
                <c:pt idx="47">
                  <c:v>2336</c:v>
                </c:pt>
                <c:pt idx="48">
                  <c:v>820</c:v>
                </c:pt>
                <c:pt idx="49">
                  <c:v>1448</c:v>
                </c:pt>
                <c:pt idx="50">
                  <c:v>1976</c:v>
                </c:pt>
                <c:pt idx="51">
                  <c:v>1953</c:v>
                </c:pt>
                <c:pt idx="52">
                  <c:v>1671</c:v>
                </c:pt>
                <c:pt idx="53">
                  <c:v>1470</c:v>
                </c:pt>
                <c:pt idx="54">
                  <c:v>1806</c:v>
                </c:pt>
                <c:pt idx="55">
                  <c:v>2834</c:v>
                </c:pt>
                <c:pt idx="56">
                  <c:v>1252</c:v>
                </c:pt>
                <c:pt idx="57">
                  <c:v>1741</c:v>
                </c:pt>
                <c:pt idx="58">
                  <c:v>2214</c:v>
                </c:pt>
                <c:pt idx="59">
                  <c:v>1458</c:v>
                </c:pt>
                <c:pt idx="60">
                  <c:v>1730</c:v>
                </c:pt>
                <c:pt idx="61">
                  <c:v>1695</c:v>
                </c:pt>
                <c:pt idx="62">
                  <c:v>1567</c:v>
                </c:pt>
                <c:pt idx="63">
                  <c:v>1858</c:v>
                </c:pt>
                <c:pt idx="64">
                  <c:v>2120</c:v>
                </c:pt>
                <c:pt idx="65">
                  <c:v>2021</c:v>
                </c:pt>
                <c:pt idx="66">
                  <c:v>1601</c:v>
                </c:pt>
                <c:pt idx="67">
                  <c:v>1026</c:v>
                </c:pt>
                <c:pt idx="68">
                  <c:v>855</c:v>
                </c:pt>
                <c:pt idx="69">
                  <c:v>1262</c:v>
                </c:pt>
                <c:pt idx="70">
                  <c:v>876</c:v>
                </c:pt>
                <c:pt idx="71">
                  <c:v>1130</c:v>
                </c:pt>
                <c:pt idx="72">
                  <c:v>1997</c:v>
                </c:pt>
                <c:pt idx="73">
                  <c:v>1902</c:v>
                </c:pt>
                <c:pt idx="74">
                  <c:v>1532</c:v>
                </c:pt>
                <c:pt idx="75">
                  <c:v>2390</c:v>
                </c:pt>
                <c:pt idx="76">
                  <c:v>1765</c:v>
                </c:pt>
                <c:pt idx="77">
                  <c:v>876</c:v>
                </c:pt>
                <c:pt idx="79">
                  <c:v>1670</c:v>
                </c:pt>
                <c:pt idx="80">
                  <c:v>1895</c:v>
                </c:pt>
                <c:pt idx="81">
                  <c:v>2658</c:v>
                </c:pt>
                <c:pt idx="82">
                  <c:v>2231</c:v>
                </c:pt>
                <c:pt idx="83">
                  <c:v>2209</c:v>
                </c:pt>
                <c:pt idx="84">
                  <c:v>2124</c:v>
                </c:pt>
                <c:pt idx="85">
                  <c:v>2432</c:v>
                </c:pt>
                <c:pt idx="86">
                  <c:v>1498</c:v>
                </c:pt>
                <c:pt idx="87">
                  <c:v>1601</c:v>
                </c:pt>
                <c:pt idx="88">
                  <c:v>1761</c:v>
                </c:pt>
                <c:pt idx="89">
                  <c:v>2665</c:v>
                </c:pt>
                <c:pt idx="90">
                  <c:v>1811</c:v>
                </c:pt>
                <c:pt idx="91">
                  <c:v>1707</c:v>
                </c:pt>
                <c:pt idx="93">
                  <c:v>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241-4CD3-B609-58DF35386C5A}"/>
            </c:ext>
          </c:extLst>
        </c:ser>
        <c:ser>
          <c:idx val="4"/>
          <c:order val="4"/>
          <c:tx>
            <c:strRef>
              <c:f>수입차!$F$1</c:f>
              <c:strCache>
                <c:ptCount val="1"/>
                <c:pt idx="0">
                  <c:v>렉서스 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수입차!$F$2:$F$95</c:f>
              <c:numCache>
                <c:formatCode>General</c:formatCode>
                <c:ptCount val="94"/>
                <c:pt idx="0">
                  <c:v>422</c:v>
                </c:pt>
                <c:pt idx="1">
                  <c:v>320</c:v>
                </c:pt>
                <c:pt idx="2">
                  <c:v>538</c:v>
                </c:pt>
                <c:pt idx="3">
                  <c:v>436</c:v>
                </c:pt>
                <c:pt idx="5">
                  <c:v>833</c:v>
                </c:pt>
                <c:pt idx="6">
                  <c:v>398</c:v>
                </c:pt>
                <c:pt idx="8">
                  <c:v>793</c:v>
                </c:pt>
                <c:pt idx="9">
                  <c:v>634</c:v>
                </c:pt>
                <c:pt idx="10">
                  <c:v>696</c:v>
                </c:pt>
                <c:pt idx="11">
                  <c:v>898</c:v>
                </c:pt>
                <c:pt idx="12">
                  <c:v>461</c:v>
                </c:pt>
                <c:pt idx="13">
                  <c:v>655</c:v>
                </c:pt>
                <c:pt idx="14">
                  <c:v>796</c:v>
                </c:pt>
                <c:pt idx="15">
                  <c:v>749</c:v>
                </c:pt>
                <c:pt idx="16">
                  <c:v>579</c:v>
                </c:pt>
                <c:pt idx="17">
                  <c:v>771</c:v>
                </c:pt>
                <c:pt idx="18">
                  <c:v>683</c:v>
                </c:pt>
                <c:pt idx="19">
                  <c:v>768</c:v>
                </c:pt>
                <c:pt idx="20">
                  <c:v>674</c:v>
                </c:pt>
                <c:pt idx="21">
                  <c:v>571</c:v>
                </c:pt>
                <c:pt idx="22">
                  <c:v>612</c:v>
                </c:pt>
                <c:pt idx="23">
                  <c:v>725</c:v>
                </c:pt>
                <c:pt idx="24">
                  <c:v>733</c:v>
                </c:pt>
                <c:pt idx="25">
                  <c:v>625</c:v>
                </c:pt>
                <c:pt idx="26">
                  <c:v>844</c:v>
                </c:pt>
                <c:pt idx="27">
                  <c:v>629</c:v>
                </c:pt>
                <c:pt idx="28">
                  <c:v>732</c:v>
                </c:pt>
                <c:pt idx="29">
                  <c:v>700</c:v>
                </c:pt>
                <c:pt idx="30">
                  <c:v>501</c:v>
                </c:pt>
                <c:pt idx="33">
                  <c:v>1635</c:v>
                </c:pt>
                <c:pt idx="34">
                  <c:v>1430</c:v>
                </c:pt>
                <c:pt idx="35">
                  <c:v>998</c:v>
                </c:pt>
                <c:pt idx="36">
                  <c:v>1196</c:v>
                </c:pt>
                <c:pt idx="37">
                  <c:v>863</c:v>
                </c:pt>
                <c:pt idx="38">
                  <c:v>788</c:v>
                </c:pt>
                <c:pt idx="39">
                  <c:v>703</c:v>
                </c:pt>
                <c:pt idx="40">
                  <c:v>693</c:v>
                </c:pt>
                <c:pt idx="41">
                  <c:v>672</c:v>
                </c:pt>
                <c:pt idx="42">
                  <c:v>657</c:v>
                </c:pt>
                <c:pt idx="43">
                  <c:v>440</c:v>
                </c:pt>
                <c:pt idx="53">
                  <c:v>661</c:v>
                </c:pt>
                <c:pt idx="54">
                  <c:v>475</c:v>
                </c:pt>
                <c:pt idx="58">
                  <c:v>648</c:v>
                </c:pt>
                <c:pt idx="59">
                  <c:v>913</c:v>
                </c:pt>
                <c:pt idx="62">
                  <c:v>559</c:v>
                </c:pt>
                <c:pt idx="63">
                  <c:v>532</c:v>
                </c:pt>
                <c:pt idx="64">
                  <c:v>699</c:v>
                </c:pt>
                <c:pt idx="65">
                  <c:v>659</c:v>
                </c:pt>
                <c:pt idx="66">
                  <c:v>678</c:v>
                </c:pt>
                <c:pt idx="67">
                  <c:v>573</c:v>
                </c:pt>
                <c:pt idx="69">
                  <c:v>526</c:v>
                </c:pt>
                <c:pt idx="70">
                  <c:v>698</c:v>
                </c:pt>
                <c:pt idx="71">
                  <c:v>632</c:v>
                </c:pt>
                <c:pt idx="72">
                  <c:v>407</c:v>
                </c:pt>
                <c:pt idx="83">
                  <c:v>881</c:v>
                </c:pt>
                <c:pt idx="84">
                  <c:v>476</c:v>
                </c:pt>
                <c:pt idx="85">
                  <c:v>967</c:v>
                </c:pt>
                <c:pt idx="86">
                  <c:v>1003</c:v>
                </c:pt>
                <c:pt idx="87">
                  <c:v>648</c:v>
                </c:pt>
                <c:pt idx="88">
                  <c:v>546</c:v>
                </c:pt>
                <c:pt idx="89">
                  <c:v>825</c:v>
                </c:pt>
                <c:pt idx="90">
                  <c:v>568</c:v>
                </c:pt>
                <c:pt idx="91">
                  <c:v>589</c:v>
                </c:pt>
                <c:pt idx="92">
                  <c:v>465</c:v>
                </c:pt>
                <c:pt idx="93">
                  <c:v>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241-4CD3-B609-58DF35386C5A}"/>
            </c:ext>
          </c:extLst>
        </c:ser>
        <c:ser>
          <c:idx val="5"/>
          <c:order val="5"/>
          <c:tx>
            <c:strRef>
              <c:f>수입차!$G$1</c:f>
              <c:strCache>
                <c:ptCount val="1"/>
                <c:pt idx="0">
                  <c:v>BMW X7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수입차!$G$2:$G$95</c:f>
              <c:numCache>
                <c:formatCode>General</c:formatCode>
                <c:ptCount val="94"/>
                <c:pt idx="72">
                  <c:v>405</c:v>
                </c:pt>
                <c:pt idx="73">
                  <c:v>396</c:v>
                </c:pt>
                <c:pt idx="90">
                  <c:v>440</c:v>
                </c:pt>
                <c:pt idx="93">
                  <c:v>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241-4CD3-B609-58DF35386C5A}"/>
            </c:ext>
          </c:extLst>
        </c:ser>
        <c:ser>
          <c:idx val="6"/>
          <c:order val="6"/>
          <c:tx>
            <c:strRef>
              <c:f>수입차!$H$1</c:f>
              <c:strCache>
                <c:ptCount val="1"/>
                <c:pt idx="0">
                  <c:v>BMW 6시리즈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수입차!$H$2:$H$95</c:f>
              <c:numCache>
                <c:formatCode>General</c:formatCode>
                <c:ptCount val="94"/>
                <c:pt idx="48">
                  <c:v>335</c:v>
                </c:pt>
                <c:pt idx="66">
                  <c:v>514</c:v>
                </c:pt>
                <c:pt idx="75">
                  <c:v>502</c:v>
                </c:pt>
                <c:pt idx="79">
                  <c:v>600</c:v>
                </c:pt>
                <c:pt idx="85">
                  <c:v>653</c:v>
                </c:pt>
                <c:pt idx="88">
                  <c:v>522</c:v>
                </c:pt>
                <c:pt idx="89">
                  <c:v>699</c:v>
                </c:pt>
                <c:pt idx="92">
                  <c:v>550</c:v>
                </c:pt>
                <c:pt idx="93">
                  <c:v>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241-4CD3-B609-58DF35386C5A}"/>
            </c:ext>
          </c:extLst>
        </c:ser>
        <c:ser>
          <c:idx val="7"/>
          <c:order val="7"/>
          <c:tx>
            <c:strRef>
              <c:f>수입차!$I$1</c:f>
              <c:strCache>
                <c:ptCount val="1"/>
                <c:pt idx="0">
                  <c:v>아우디 A6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수입차!$I$2:$I$95</c:f>
              <c:numCache>
                <c:formatCode>General</c:formatCode>
                <c:ptCount val="94"/>
                <c:pt idx="0">
                  <c:v>812</c:v>
                </c:pt>
                <c:pt idx="1">
                  <c:v>414</c:v>
                </c:pt>
                <c:pt idx="2">
                  <c:v>1329</c:v>
                </c:pt>
                <c:pt idx="3">
                  <c:v>1310</c:v>
                </c:pt>
                <c:pt idx="4">
                  <c:v>1331</c:v>
                </c:pt>
                <c:pt idx="5">
                  <c:v>1611</c:v>
                </c:pt>
                <c:pt idx="6">
                  <c:v>733</c:v>
                </c:pt>
                <c:pt idx="27">
                  <c:v>2156</c:v>
                </c:pt>
                <c:pt idx="28">
                  <c:v>1203</c:v>
                </c:pt>
                <c:pt idx="29">
                  <c:v>1129</c:v>
                </c:pt>
                <c:pt idx="30">
                  <c:v>1116</c:v>
                </c:pt>
                <c:pt idx="31">
                  <c:v>1020</c:v>
                </c:pt>
                <c:pt idx="36">
                  <c:v>700</c:v>
                </c:pt>
                <c:pt idx="37">
                  <c:v>1717</c:v>
                </c:pt>
                <c:pt idx="46">
                  <c:v>1008</c:v>
                </c:pt>
                <c:pt idx="47">
                  <c:v>1216</c:v>
                </c:pt>
                <c:pt idx="51">
                  <c:v>962</c:v>
                </c:pt>
                <c:pt idx="52">
                  <c:v>1115</c:v>
                </c:pt>
                <c:pt idx="53">
                  <c:v>2061</c:v>
                </c:pt>
                <c:pt idx="54">
                  <c:v>697</c:v>
                </c:pt>
                <c:pt idx="55">
                  <c:v>742</c:v>
                </c:pt>
                <c:pt idx="56">
                  <c:v>1245</c:v>
                </c:pt>
                <c:pt idx="57">
                  <c:v>1532</c:v>
                </c:pt>
                <c:pt idx="58">
                  <c:v>1590</c:v>
                </c:pt>
                <c:pt idx="59">
                  <c:v>955</c:v>
                </c:pt>
                <c:pt idx="60">
                  <c:v>1083</c:v>
                </c:pt>
                <c:pt idx="61">
                  <c:v>1481</c:v>
                </c:pt>
                <c:pt idx="62">
                  <c:v>1482</c:v>
                </c:pt>
                <c:pt idx="63">
                  <c:v>718</c:v>
                </c:pt>
                <c:pt idx="65">
                  <c:v>791</c:v>
                </c:pt>
                <c:pt idx="66">
                  <c:v>1274</c:v>
                </c:pt>
                <c:pt idx="69">
                  <c:v>1271</c:v>
                </c:pt>
                <c:pt idx="70">
                  <c:v>1225</c:v>
                </c:pt>
                <c:pt idx="71">
                  <c:v>2379</c:v>
                </c:pt>
                <c:pt idx="72">
                  <c:v>422</c:v>
                </c:pt>
                <c:pt idx="76">
                  <c:v>840</c:v>
                </c:pt>
                <c:pt idx="77">
                  <c:v>790</c:v>
                </c:pt>
                <c:pt idx="78">
                  <c:v>636</c:v>
                </c:pt>
                <c:pt idx="79">
                  <c:v>1035</c:v>
                </c:pt>
                <c:pt idx="81">
                  <c:v>562</c:v>
                </c:pt>
                <c:pt idx="82">
                  <c:v>711</c:v>
                </c:pt>
                <c:pt idx="83">
                  <c:v>1710</c:v>
                </c:pt>
                <c:pt idx="84">
                  <c:v>1496</c:v>
                </c:pt>
                <c:pt idx="85">
                  <c:v>996</c:v>
                </c:pt>
                <c:pt idx="86">
                  <c:v>972</c:v>
                </c:pt>
                <c:pt idx="89">
                  <c:v>669</c:v>
                </c:pt>
                <c:pt idx="90">
                  <c:v>573</c:v>
                </c:pt>
                <c:pt idx="91">
                  <c:v>643</c:v>
                </c:pt>
                <c:pt idx="92">
                  <c:v>569</c:v>
                </c:pt>
                <c:pt idx="93">
                  <c:v>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241-4CD3-B609-58DF35386C5A}"/>
            </c:ext>
          </c:extLst>
        </c:ser>
        <c:ser>
          <c:idx val="8"/>
          <c:order val="8"/>
          <c:tx>
            <c:strRef>
              <c:f>수입차!$J$1</c:f>
              <c:strCache>
                <c:ptCount val="1"/>
                <c:pt idx="0">
                  <c:v>볼보 XC60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수입차!$J$2:$J$95</c:f>
              <c:numCache>
                <c:formatCode>General</c:formatCode>
                <c:ptCount val="94"/>
                <c:pt idx="69">
                  <c:v>442</c:v>
                </c:pt>
                <c:pt idx="86">
                  <c:v>734</c:v>
                </c:pt>
                <c:pt idx="87">
                  <c:v>582</c:v>
                </c:pt>
                <c:pt idx="90">
                  <c:v>577</c:v>
                </c:pt>
                <c:pt idx="92">
                  <c:v>899</c:v>
                </c:pt>
                <c:pt idx="93">
                  <c:v>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F241-4CD3-B609-58DF35386C5A}"/>
            </c:ext>
          </c:extLst>
        </c:ser>
        <c:ser>
          <c:idx val="9"/>
          <c:order val="9"/>
          <c:tx>
            <c:strRef>
              <c:f>수입차!$K$1</c:f>
              <c:strCache>
                <c:ptCount val="1"/>
                <c:pt idx="0">
                  <c:v>벤츠 GLC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수입차!$K$2:$K$95</c:f>
              <c:numCache>
                <c:formatCode>General</c:formatCode>
                <c:ptCount val="94"/>
                <c:pt idx="0">
                  <c:v>619</c:v>
                </c:pt>
                <c:pt idx="1">
                  <c:v>443</c:v>
                </c:pt>
                <c:pt idx="8">
                  <c:v>359</c:v>
                </c:pt>
                <c:pt idx="16">
                  <c:v>773</c:v>
                </c:pt>
                <c:pt idx="17">
                  <c:v>767</c:v>
                </c:pt>
                <c:pt idx="19">
                  <c:v>440</c:v>
                </c:pt>
                <c:pt idx="22">
                  <c:v>654</c:v>
                </c:pt>
                <c:pt idx="25">
                  <c:v>1079</c:v>
                </c:pt>
                <c:pt idx="26">
                  <c:v>594</c:v>
                </c:pt>
                <c:pt idx="28">
                  <c:v>689</c:v>
                </c:pt>
                <c:pt idx="29">
                  <c:v>861</c:v>
                </c:pt>
                <c:pt idx="30">
                  <c:v>638</c:v>
                </c:pt>
                <c:pt idx="33">
                  <c:v>454</c:v>
                </c:pt>
                <c:pt idx="34">
                  <c:v>1294</c:v>
                </c:pt>
                <c:pt idx="35">
                  <c:v>923</c:v>
                </c:pt>
                <c:pt idx="38">
                  <c:v>679</c:v>
                </c:pt>
                <c:pt idx="39">
                  <c:v>622</c:v>
                </c:pt>
                <c:pt idx="40">
                  <c:v>888</c:v>
                </c:pt>
                <c:pt idx="41">
                  <c:v>775</c:v>
                </c:pt>
                <c:pt idx="42">
                  <c:v>795</c:v>
                </c:pt>
                <c:pt idx="43">
                  <c:v>833</c:v>
                </c:pt>
                <c:pt idx="44">
                  <c:v>684</c:v>
                </c:pt>
                <c:pt idx="45">
                  <c:v>993</c:v>
                </c:pt>
                <c:pt idx="46">
                  <c:v>1131</c:v>
                </c:pt>
                <c:pt idx="48">
                  <c:v>769</c:v>
                </c:pt>
                <c:pt idx="49">
                  <c:v>807</c:v>
                </c:pt>
                <c:pt idx="50">
                  <c:v>695</c:v>
                </c:pt>
                <c:pt idx="51">
                  <c:v>1004</c:v>
                </c:pt>
                <c:pt idx="57">
                  <c:v>1236</c:v>
                </c:pt>
                <c:pt idx="58">
                  <c:v>532</c:v>
                </c:pt>
                <c:pt idx="59">
                  <c:v>1108</c:v>
                </c:pt>
                <c:pt idx="60">
                  <c:v>467</c:v>
                </c:pt>
                <c:pt idx="62">
                  <c:v>1175</c:v>
                </c:pt>
                <c:pt idx="63">
                  <c:v>713</c:v>
                </c:pt>
                <c:pt idx="64">
                  <c:v>655</c:v>
                </c:pt>
                <c:pt idx="68">
                  <c:v>1381</c:v>
                </c:pt>
                <c:pt idx="74">
                  <c:v>613</c:v>
                </c:pt>
                <c:pt idx="78">
                  <c:v>684</c:v>
                </c:pt>
                <c:pt idx="79">
                  <c:v>700</c:v>
                </c:pt>
                <c:pt idx="81">
                  <c:v>475</c:v>
                </c:pt>
                <c:pt idx="83">
                  <c:v>649</c:v>
                </c:pt>
                <c:pt idx="86">
                  <c:v>657</c:v>
                </c:pt>
                <c:pt idx="87">
                  <c:v>805</c:v>
                </c:pt>
                <c:pt idx="88">
                  <c:v>655</c:v>
                </c:pt>
                <c:pt idx="90">
                  <c:v>718</c:v>
                </c:pt>
                <c:pt idx="91">
                  <c:v>1163</c:v>
                </c:pt>
                <c:pt idx="93">
                  <c:v>447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F241-4CD3-B609-58DF35386C5A}"/>
            </c:ext>
          </c:extLst>
        </c:ser>
        <c:ser>
          <c:idx val="10"/>
          <c:order val="10"/>
          <c:tx>
            <c:strRef>
              <c:f>수입차!$L$1</c:f>
              <c:strCache>
                <c:ptCount val="1"/>
                <c:pt idx="0">
                  <c:v>벤츠 GLE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수입차!$L$2:$L$95</c:f>
              <c:numCache>
                <c:formatCode>General</c:formatCode>
                <c:ptCount val="94"/>
                <c:pt idx="10">
                  <c:v>358</c:v>
                </c:pt>
                <c:pt idx="12">
                  <c:v>468</c:v>
                </c:pt>
                <c:pt idx="13">
                  <c:v>362</c:v>
                </c:pt>
                <c:pt idx="18">
                  <c:v>455</c:v>
                </c:pt>
                <c:pt idx="19">
                  <c:v>393</c:v>
                </c:pt>
                <c:pt idx="32">
                  <c:v>456</c:v>
                </c:pt>
                <c:pt idx="33">
                  <c:v>465</c:v>
                </c:pt>
                <c:pt idx="44">
                  <c:v>419</c:v>
                </c:pt>
                <c:pt idx="45">
                  <c:v>454</c:v>
                </c:pt>
                <c:pt idx="53">
                  <c:v>628</c:v>
                </c:pt>
                <c:pt idx="55">
                  <c:v>752</c:v>
                </c:pt>
                <c:pt idx="61">
                  <c:v>750</c:v>
                </c:pt>
                <c:pt idx="63">
                  <c:v>1207</c:v>
                </c:pt>
                <c:pt idx="64">
                  <c:v>686</c:v>
                </c:pt>
                <c:pt idx="68">
                  <c:v>538</c:v>
                </c:pt>
                <c:pt idx="69">
                  <c:v>953</c:v>
                </c:pt>
                <c:pt idx="70">
                  <c:v>621</c:v>
                </c:pt>
                <c:pt idx="74">
                  <c:v>1247</c:v>
                </c:pt>
                <c:pt idx="76">
                  <c:v>559</c:v>
                </c:pt>
                <c:pt idx="77">
                  <c:v>776</c:v>
                </c:pt>
                <c:pt idx="80">
                  <c:v>791</c:v>
                </c:pt>
                <c:pt idx="81">
                  <c:v>1225</c:v>
                </c:pt>
                <c:pt idx="87">
                  <c:v>902</c:v>
                </c:pt>
                <c:pt idx="88">
                  <c:v>594</c:v>
                </c:pt>
                <c:pt idx="89">
                  <c:v>771</c:v>
                </c:pt>
                <c:pt idx="91">
                  <c:v>789</c:v>
                </c:pt>
                <c:pt idx="92">
                  <c:v>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F241-4CD3-B609-58DF35386C5A}"/>
            </c:ext>
          </c:extLst>
        </c:ser>
        <c:ser>
          <c:idx val="11"/>
          <c:order val="11"/>
          <c:tx>
            <c:strRef>
              <c:f>수입차!$M$1</c:f>
              <c:strCache>
                <c:ptCount val="1"/>
                <c:pt idx="0">
                  <c:v>BMW X5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수입차!$M$2:$M$95</c:f>
              <c:numCache>
                <c:formatCode>General</c:formatCode>
                <c:ptCount val="94"/>
                <c:pt idx="56">
                  <c:v>598</c:v>
                </c:pt>
                <c:pt idx="60">
                  <c:v>466</c:v>
                </c:pt>
                <c:pt idx="66">
                  <c:v>504</c:v>
                </c:pt>
                <c:pt idx="71">
                  <c:v>444</c:v>
                </c:pt>
                <c:pt idx="72">
                  <c:v>505</c:v>
                </c:pt>
                <c:pt idx="73">
                  <c:v>514</c:v>
                </c:pt>
                <c:pt idx="74">
                  <c:v>744</c:v>
                </c:pt>
                <c:pt idx="76">
                  <c:v>539</c:v>
                </c:pt>
                <c:pt idx="77">
                  <c:v>685</c:v>
                </c:pt>
                <c:pt idx="78">
                  <c:v>622</c:v>
                </c:pt>
                <c:pt idx="79">
                  <c:v>572</c:v>
                </c:pt>
                <c:pt idx="80">
                  <c:v>662</c:v>
                </c:pt>
                <c:pt idx="81">
                  <c:v>902</c:v>
                </c:pt>
                <c:pt idx="82">
                  <c:v>688</c:v>
                </c:pt>
                <c:pt idx="84">
                  <c:v>481</c:v>
                </c:pt>
                <c:pt idx="92">
                  <c:v>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F241-4CD3-B609-58DF35386C5A}"/>
            </c:ext>
          </c:extLst>
        </c:ser>
        <c:ser>
          <c:idx val="12"/>
          <c:order val="12"/>
          <c:tx>
            <c:strRef>
              <c:f>수입차!$N$1</c:f>
              <c:strCache>
                <c:ptCount val="1"/>
                <c:pt idx="0">
                  <c:v>BMW iX3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수입차!$N$2:$N$95</c:f>
              <c:numCache>
                <c:formatCode>General</c:formatCode>
                <c:ptCount val="94"/>
                <c:pt idx="92">
                  <c:v>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F241-4CD3-B609-58DF35386C5A}"/>
            </c:ext>
          </c:extLst>
        </c:ser>
        <c:ser>
          <c:idx val="13"/>
          <c:order val="13"/>
          <c:tx>
            <c:strRef>
              <c:f>수입차!$O$1</c:f>
              <c:strCache>
                <c:ptCount val="1"/>
                <c:pt idx="0">
                  <c:v>벤츠 S클래스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수입차!$O$2:$O$95</c:f>
              <c:numCache>
                <c:formatCode>General</c:formatCode>
                <c:ptCount val="94"/>
                <c:pt idx="0">
                  <c:v>909</c:v>
                </c:pt>
                <c:pt idx="1">
                  <c:v>358</c:v>
                </c:pt>
                <c:pt idx="4">
                  <c:v>449</c:v>
                </c:pt>
                <c:pt idx="5">
                  <c:v>1276</c:v>
                </c:pt>
                <c:pt idx="6">
                  <c:v>599</c:v>
                </c:pt>
                <c:pt idx="7">
                  <c:v>507</c:v>
                </c:pt>
                <c:pt idx="8">
                  <c:v>383</c:v>
                </c:pt>
                <c:pt idx="9">
                  <c:v>427</c:v>
                </c:pt>
                <c:pt idx="10">
                  <c:v>453</c:v>
                </c:pt>
                <c:pt idx="11">
                  <c:v>386</c:v>
                </c:pt>
                <c:pt idx="12">
                  <c:v>612</c:v>
                </c:pt>
                <c:pt idx="13">
                  <c:v>600</c:v>
                </c:pt>
                <c:pt idx="14">
                  <c:v>489</c:v>
                </c:pt>
                <c:pt idx="15">
                  <c:v>546</c:v>
                </c:pt>
                <c:pt idx="17">
                  <c:v>549</c:v>
                </c:pt>
                <c:pt idx="21">
                  <c:v>830</c:v>
                </c:pt>
                <c:pt idx="22">
                  <c:v>838</c:v>
                </c:pt>
                <c:pt idx="23">
                  <c:v>651</c:v>
                </c:pt>
                <c:pt idx="24">
                  <c:v>879</c:v>
                </c:pt>
                <c:pt idx="25">
                  <c:v>639</c:v>
                </c:pt>
                <c:pt idx="26">
                  <c:v>683</c:v>
                </c:pt>
                <c:pt idx="27">
                  <c:v>632</c:v>
                </c:pt>
                <c:pt idx="28">
                  <c:v>820</c:v>
                </c:pt>
                <c:pt idx="29">
                  <c:v>769</c:v>
                </c:pt>
                <c:pt idx="30">
                  <c:v>846</c:v>
                </c:pt>
                <c:pt idx="31">
                  <c:v>497</c:v>
                </c:pt>
                <c:pt idx="39">
                  <c:v>723</c:v>
                </c:pt>
                <c:pt idx="41">
                  <c:v>557</c:v>
                </c:pt>
                <c:pt idx="42">
                  <c:v>718</c:v>
                </c:pt>
                <c:pt idx="43">
                  <c:v>581</c:v>
                </c:pt>
                <c:pt idx="44">
                  <c:v>441</c:v>
                </c:pt>
                <c:pt idx="45">
                  <c:v>661</c:v>
                </c:pt>
                <c:pt idx="47">
                  <c:v>1011</c:v>
                </c:pt>
                <c:pt idx="48">
                  <c:v>963</c:v>
                </c:pt>
                <c:pt idx="49">
                  <c:v>400</c:v>
                </c:pt>
                <c:pt idx="51">
                  <c:v>588</c:v>
                </c:pt>
                <c:pt idx="52">
                  <c:v>519</c:v>
                </c:pt>
                <c:pt idx="54">
                  <c:v>532</c:v>
                </c:pt>
                <c:pt idx="56">
                  <c:v>540</c:v>
                </c:pt>
                <c:pt idx="57">
                  <c:v>590</c:v>
                </c:pt>
                <c:pt idx="63">
                  <c:v>735</c:v>
                </c:pt>
                <c:pt idx="64">
                  <c:v>1664</c:v>
                </c:pt>
                <c:pt idx="65">
                  <c:v>1682</c:v>
                </c:pt>
                <c:pt idx="66">
                  <c:v>1379</c:v>
                </c:pt>
                <c:pt idx="67">
                  <c:v>704</c:v>
                </c:pt>
                <c:pt idx="69">
                  <c:v>786</c:v>
                </c:pt>
                <c:pt idx="70">
                  <c:v>964</c:v>
                </c:pt>
                <c:pt idx="71">
                  <c:v>1824</c:v>
                </c:pt>
                <c:pt idx="72">
                  <c:v>928</c:v>
                </c:pt>
                <c:pt idx="73">
                  <c:v>1440</c:v>
                </c:pt>
                <c:pt idx="74">
                  <c:v>1205</c:v>
                </c:pt>
                <c:pt idx="75">
                  <c:v>1060</c:v>
                </c:pt>
                <c:pt idx="76">
                  <c:v>828</c:v>
                </c:pt>
                <c:pt idx="77">
                  <c:v>1012</c:v>
                </c:pt>
                <c:pt idx="78">
                  <c:v>948</c:v>
                </c:pt>
                <c:pt idx="79">
                  <c:v>1541</c:v>
                </c:pt>
                <c:pt idx="80">
                  <c:v>667</c:v>
                </c:pt>
                <c:pt idx="82">
                  <c:v>861</c:v>
                </c:pt>
                <c:pt idx="83">
                  <c:v>930</c:v>
                </c:pt>
                <c:pt idx="84">
                  <c:v>727</c:v>
                </c:pt>
                <c:pt idx="85">
                  <c:v>1076</c:v>
                </c:pt>
                <c:pt idx="86">
                  <c:v>883</c:v>
                </c:pt>
                <c:pt idx="87">
                  <c:v>659</c:v>
                </c:pt>
                <c:pt idx="88">
                  <c:v>712</c:v>
                </c:pt>
                <c:pt idx="89">
                  <c:v>1431</c:v>
                </c:pt>
                <c:pt idx="90">
                  <c:v>876</c:v>
                </c:pt>
                <c:pt idx="91">
                  <c:v>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F241-4CD3-B609-58DF35386C5A}"/>
            </c:ext>
          </c:extLst>
        </c:ser>
        <c:ser>
          <c:idx val="14"/>
          <c:order val="14"/>
          <c:tx>
            <c:strRef>
              <c:f>수입차!$P$1</c:f>
              <c:strCache>
                <c:ptCount val="1"/>
                <c:pt idx="0">
                  <c:v>벤츠 C클래스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수입차!$P$2:$P$95</c:f>
              <c:numCache>
                <c:formatCode>General</c:formatCode>
                <c:ptCount val="94"/>
                <c:pt idx="2">
                  <c:v>536</c:v>
                </c:pt>
                <c:pt idx="3">
                  <c:v>395</c:v>
                </c:pt>
                <c:pt idx="4">
                  <c:v>982</c:v>
                </c:pt>
                <c:pt idx="5">
                  <c:v>1046</c:v>
                </c:pt>
                <c:pt idx="6">
                  <c:v>958</c:v>
                </c:pt>
                <c:pt idx="7">
                  <c:v>1104</c:v>
                </c:pt>
                <c:pt idx="8">
                  <c:v>852</c:v>
                </c:pt>
                <c:pt idx="9">
                  <c:v>830</c:v>
                </c:pt>
                <c:pt idx="10">
                  <c:v>936</c:v>
                </c:pt>
                <c:pt idx="11">
                  <c:v>953</c:v>
                </c:pt>
                <c:pt idx="12">
                  <c:v>1070</c:v>
                </c:pt>
                <c:pt idx="13">
                  <c:v>787</c:v>
                </c:pt>
                <c:pt idx="14">
                  <c:v>1197</c:v>
                </c:pt>
                <c:pt idx="15">
                  <c:v>991</c:v>
                </c:pt>
                <c:pt idx="16">
                  <c:v>981</c:v>
                </c:pt>
                <c:pt idx="17">
                  <c:v>1199</c:v>
                </c:pt>
                <c:pt idx="18">
                  <c:v>692</c:v>
                </c:pt>
                <c:pt idx="19">
                  <c:v>642</c:v>
                </c:pt>
                <c:pt idx="20">
                  <c:v>516</c:v>
                </c:pt>
                <c:pt idx="21">
                  <c:v>675</c:v>
                </c:pt>
                <c:pt idx="22">
                  <c:v>594</c:v>
                </c:pt>
                <c:pt idx="23">
                  <c:v>504</c:v>
                </c:pt>
                <c:pt idx="24">
                  <c:v>1194</c:v>
                </c:pt>
                <c:pt idx="25">
                  <c:v>1132</c:v>
                </c:pt>
                <c:pt idx="26">
                  <c:v>968</c:v>
                </c:pt>
                <c:pt idx="27">
                  <c:v>1856</c:v>
                </c:pt>
                <c:pt idx="28">
                  <c:v>740</c:v>
                </c:pt>
                <c:pt idx="35">
                  <c:v>740</c:v>
                </c:pt>
                <c:pt idx="36">
                  <c:v>701</c:v>
                </c:pt>
                <c:pt idx="37">
                  <c:v>692</c:v>
                </c:pt>
                <c:pt idx="38">
                  <c:v>641</c:v>
                </c:pt>
                <c:pt idx="39">
                  <c:v>761</c:v>
                </c:pt>
                <c:pt idx="40">
                  <c:v>1041</c:v>
                </c:pt>
                <c:pt idx="41">
                  <c:v>971</c:v>
                </c:pt>
                <c:pt idx="42">
                  <c:v>627</c:v>
                </c:pt>
                <c:pt idx="43">
                  <c:v>539</c:v>
                </c:pt>
                <c:pt idx="44">
                  <c:v>706</c:v>
                </c:pt>
                <c:pt idx="45">
                  <c:v>987</c:v>
                </c:pt>
                <c:pt idx="46">
                  <c:v>1006</c:v>
                </c:pt>
                <c:pt idx="47">
                  <c:v>875</c:v>
                </c:pt>
                <c:pt idx="49">
                  <c:v>427</c:v>
                </c:pt>
                <c:pt idx="50">
                  <c:v>490</c:v>
                </c:pt>
                <c:pt idx="51">
                  <c:v>714</c:v>
                </c:pt>
                <c:pt idx="52">
                  <c:v>723</c:v>
                </c:pt>
                <c:pt idx="53">
                  <c:v>920</c:v>
                </c:pt>
                <c:pt idx="54">
                  <c:v>444</c:v>
                </c:pt>
                <c:pt idx="65">
                  <c:v>649</c:v>
                </c:pt>
                <c:pt idx="75">
                  <c:v>1269</c:v>
                </c:pt>
                <c:pt idx="83">
                  <c:v>696</c:v>
                </c:pt>
                <c:pt idx="85">
                  <c:v>656</c:v>
                </c:pt>
                <c:pt idx="88">
                  <c:v>435</c:v>
                </c:pt>
                <c:pt idx="91">
                  <c:v>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F241-4CD3-B609-58DF35386C5A}"/>
            </c:ext>
          </c:extLst>
        </c:ser>
        <c:ser>
          <c:idx val="15"/>
          <c:order val="15"/>
          <c:tx>
            <c:strRef>
              <c:f>수입차!$Q$1</c:f>
              <c:strCache>
                <c:ptCount val="1"/>
                <c:pt idx="0">
                  <c:v>폭스바겐 티구안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수입차!$Q$2:$Q$95</c:f>
              <c:numCache>
                <c:formatCode>General</c:formatCode>
                <c:ptCount val="94"/>
                <c:pt idx="0">
                  <c:v>631</c:v>
                </c:pt>
                <c:pt idx="1">
                  <c:v>873</c:v>
                </c:pt>
                <c:pt idx="2">
                  <c:v>930</c:v>
                </c:pt>
                <c:pt idx="4">
                  <c:v>769</c:v>
                </c:pt>
                <c:pt idx="5">
                  <c:v>640</c:v>
                </c:pt>
                <c:pt idx="28">
                  <c:v>1561</c:v>
                </c:pt>
                <c:pt idx="29">
                  <c:v>1529</c:v>
                </c:pt>
                <c:pt idx="30">
                  <c:v>1391</c:v>
                </c:pt>
                <c:pt idx="31">
                  <c:v>1553</c:v>
                </c:pt>
                <c:pt idx="34">
                  <c:v>843</c:v>
                </c:pt>
                <c:pt idx="46">
                  <c:v>1640</c:v>
                </c:pt>
                <c:pt idx="48">
                  <c:v>564</c:v>
                </c:pt>
                <c:pt idx="49">
                  <c:v>574</c:v>
                </c:pt>
                <c:pt idx="50">
                  <c:v>1022</c:v>
                </c:pt>
                <c:pt idx="51">
                  <c:v>1316</c:v>
                </c:pt>
                <c:pt idx="52">
                  <c:v>1164</c:v>
                </c:pt>
                <c:pt idx="53">
                  <c:v>1268</c:v>
                </c:pt>
                <c:pt idx="54">
                  <c:v>1034</c:v>
                </c:pt>
                <c:pt idx="56">
                  <c:v>644</c:v>
                </c:pt>
                <c:pt idx="57">
                  <c:v>1530</c:v>
                </c:pt>
                <c:pt idx="58">
                  <c:v>1767</c:v>
                </c:pt>
                <c:pt idx="60">
                  <c:v>565</c:v>
                </c:pt>
                <c:pt idx="61">
                  <c:v>485</c:v>
                </c:pt>
                <c:pt idx="63">
                  <c:v>539</c:v>
                </c:pt>
                <c:pt idx="66">
                  <c:v>440</c:v>
                </c:pt>
                <c:pt idx="67">
                  <c:v>1014</c:v>
                </c:pt>
                <c:pt idx="79">
                  <c:v>565</c:v>
                </c:pt>
                <c:pt idx="82">
                  <c:v>1113</c:v>
                </c:pt>
                <c:pt idx="83">
                  <c:v>1596</c:v>
                </c:pt>
                <c:pt idx="88">
                  <c:v>565</c:v>
                </c:pt>
                <c:pt idx="90">
                  <c:v>603</c:v>
                </c:pt>
                <c:pt idx="91">
                  <c:v>506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F241-4CD3-B609-58DF35386C5A}"/>
            </c:ext>
          </c:extLst>
        </c:ser>
        <c:ser>
          <c:idx val="16"/>
          <c:order val="16"/>
          <c:tx>
            <c:strRef>
              <c:f>수입차!$R$1</c:f>
              <c:strCache>
                <c:ptCount val="1"/>
                <c:pt idx="0">
                  <c:v>테슬라 모델 X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수입차!$R$2:$R$95</c:f>
              <c:numCache>
                <c:formatCode>General</c:formatCode>
                <c:ptCount val="94"/>
                <c:pt idx="89">
                  <c:v>847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F241-4CD3-B609-58DF35386C5A}"/>
            </c:ext>
          </c:extLst>
        </c:ser>
        <c:ser>
          <c:idx val="17"/>
          <c:order val="17"/>
          <c:tx>
            <c:strRef>
              <c:f>수입차!$S$1</c:f>
              <c:strCache>
                <c:ptCount val="1"/>
                <c:pt idx="0">
                  <c:v>포르쉐 카이엔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수입차!$S$2:$S$95</c:f>
              <c:numCache>
                <c:formatCode>General</c:formatCode>
                <c:ptCount val="94"/>
                <c:pt idx="37">
                  <c:v>498</c:v>
                </c:pt>
                <c:pt idx="38">
                  <c:v>569</c:v>
                </c:pt>
                <c:pt idx="54">
                  <c:v>632</c:v>
                </c:pt>
                <c:pt idx="60">
                  <c:v>395</c:v>
                </c:pt>
                <c:pt idx="61">
                  <c:v>527</c:v>
                </c:pt>
                <c:pt idx="73">
                  <c:v>430</c:v>
                </c:pt>
                <c:pt idx="81">
                  <c:v>561</c:v>
                </c:pt>
                <c:pt idx="84">
                  <c:v>392</c:v>
                </c:pt>
                <c:pt idx="85">
                  <c:v>599</c:v>
                </c:pt>
                <c:pt idx="86">
                  <c:v>594</c:v>
                </c:pt>
                <c:pt idx="87">
                  <c:v>546</c:v>
                </c:pt>
                <c:pt idx="88">
                  <c:v>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F241-4CD3-B609-58DF35386C5A}"/>
            </c:ext>
          </c:extLst>
        </c:ser>
        <c:ser>
          <c:idx val="18"/>
          <c:order val="18"/>
          <c:tx>
            <c:strRef>
              <c:f>수입차!$T$1</c:f>
              <c:strCache>
                <c:ptCount val="1"/>
                <c:pt idx="0">
                  <c:v>BMW X3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수입차!$T$2:$T$95</c:f>
              <c:numCache>
                <c:formatCode>General</c:formatCode>
                <c:ptCount val="94"/>
                <c:pt idx="55">
                  <c:v>723</c:v>
                </c:pt>
                <c:pt idx="63">
                  <c:v>532</c:v>
                </c:pt>
                <c:pt idx="68">
                  <c:v>653</c:v>
                </c:pt>
                <c:pt idx="69">
                  <c:v>492</c:v>
                </c:pt>
                <c:pt idx="74">
                  <c:v>715</c:v>
                </c:pt>
                <c:pt idx="75">
                  <c:v>433</c:v>
                </c:pt>
                <c:pt idx="76">
                  <c:v>514</c:v>
                </c:pt>
                <c:pt idx="77">
                  <c:v>740</c:v>
                </c:pt>
                <c:pt idx="78">
                  <c:v>653</c:v>
                </c:pt>
                <c:pt idx="81">
                  <c:v>721</c:v>
                </c:pt>
                <c:pt idx="82">
                  <c:v>756</c:v>
                </c:pt>
                <c:pt idx="84">
                  <c:v>731</c:v>
                </c:pt>
                <c:pt idx="86">
                  <c:v>605</c:v>
                </c:pt>
                <c:pt idx="87">
                  <c:v>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F241-4CD3-B609-58DF35386C5A}"/>
            </c:ext>
          </c:extLst>
        </c:ser>
        <c:ser>
          <c:idx val="19"/>
          <c:order val="19"/>
          <c:tx>
            <c:strRef>
              <c:f>수입차!$U$1</c:f>
              <c:strCache>
                <c:ptCount val="1"/>
                <c:pt idx="0">
                  <c:v>BMW X4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수입차!$U$2:$U$95</c:f>
              <c:numCache>
                <c:formatCode>General</c:formatCode>
                <c:ptCount val="94"/>
                <c:pt idx="55">
                  <c:v>572</c:v>
                </c:pt>
                <c:pt idx="68">
                  <c:v>605</c:v>
                </c:pt>
                <c:pt idx="78">
                  <c:v>432</c:v>
                </c:pt>
                <c:pt idx="80">
                  <c:v>767</c:v>
                </c:pt>
                <c:pt idx="84">
                  <c:v>635</c:v>
                </c:pt>
                <c:pt idx="85">
                  <c:v>922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F241-4CD3-B609-58DF35386C5A}"/>
            </c:ext>
          </c:extLst>
        </c:ser>
        <c:ser>
          <c:idx val="20"/>
          <c:order val="20"/>
          <c:tx>
            <c:strRef>
              <c:f>수입차!$V$1</c:f>
              <c:strCache>
                <c:ptCount val="1"/>
                <c:pt idx="0">
                  <c:v>지프 체로키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수입차!$V$2:$V$95</c:f>
              <c:numCache>
                <c:formatCode>General</c:formatCode>
                <c:ptCount val="94"/>
                <c:pt idx="85">
                  <c:v>439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F241-4CD3-B609-58DF35386C5A}"/>
            </c:ext>
          </c:extLst>
        </c:ser>
        <c:ser>
          <c:idx val="21"/>
          <c:order val="21"/>
          <c:tx>
            <c:strRef>
              <c:f>수입차!$W$1</c:f>
              <c:strCache>
                <c:ptCount val="1"/>
                <c:pt idx="0">
                  <c:v>벤츠 GLA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수입차!$W$2:$W$95</c:f>
              <c:numCache>
                <c:formatCode>General</c:formatCode>
                <c:ptCount val="94"/>
                <c:pt idx="20">
                  <c:v>384</c:v>
                </c:pt>
                <c:pt idx="21">
                  <c:v>502</c:v>
                </c:pt>
                <c:pt idx="22">
                  <c:v>577</c:v>
                </c:pt>
                <c:pt idx="24">
                  <c:v>334</c:v>
                </c:pt>
                <c:pt idx="42">
                  <c:v>577</c:v>
                </c:pt>
                <c:pt idx="43">
                  <c:v>325</c:v>
                </c:pt>
                <c:pt idx="57">
                  <c:v>585</c:v>
                </c:pt>
                <c:pt idx="83">
                  <c:v>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F241-4CD3-B609-58DF35386C5A}"/>
            </c:ext>
          </c:extLst>
        </c:ser>
        <c:ser>
          <c:idx val="22"/>
          <c:order val="22"/>
          <c:tx>
            <c:strRef>
              <c:f>수입차!$X$1</c:f>
              <c:strCache>
                <c:ptCount val="1"/>
                <c:pt idx="0">
                  <c:v>벤츠 A클래스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수입차!$X$2:$X$95</c:f>
              <c:numCache>
                <c:formatCode>General</c:formatCode>
                <c:ptCount val="94"/>
                <c:pt idx="49">
                  <c:v>941</c:v>
                </c:pt>
                <c:pt idx="50">
                  <c:v>681</c:v>
                </c:pt>
                <c:pt idx="52">
                  <c:v>574</c:v>
                </c:pt>
                <c:pt idx="55">
                  <c:v>870</c:v>
                </c:pt>
                <c:pt idx="56">
                  <c:v>583</c:v>
                </c:pt>
                <c:pt idx="60">
                  <c:v>832</c:v>
                </c:pt>
                <c:pt idx="61">
                  <c:v>599</c:v>
                </c:pt>
                <c:pt idx="73">
                  <c:v>412</c:v>
                </c:pt>
                <c:pt idx="83">
                  <c:v>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F241-4CD3-B609-58DF35386C5A}"/>
            </c:ext>
          </c:extLst>
        </c:ser>
        <c:ser>
          <c:idx val="23"/>
          <c:order val="23"/>
          <c:tx>
            <c:strRef>
              <c:f>수입차!$Y$1</c:f>
              <c:strCache>
                <c:ptCount val="1"/>
                <c:pt idx="0">
                  <c:v>볼보 S90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수입차!$Y$2:$Y$95</c:f>
              <c:numCache>
                <c:formatCode>General</c:formatCode>
                <c:ptCount val="94"/>
                <c:pt idx="74">
                  <c:v>726</c:v>
                </c:pt>
                <c:pt idx="75">
                  <c:v>429</c:v>
                </c:pt>
                <c:pt idx="82">
                  <c:v>1304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F241-4CD3-B609-58DF35386C5A}"/>
            </c:ext>
          </c:extLst>
        </c:ser>
        <c:ser>
          <c:idx val="24"/>
          <c:order val="24"/>
          <c:tx>
            <c:strRef>
              <c:f>수입차!$Z$1</c:f>
              <c:strCache>
                <c:ptCount val="1"/>
                <c:pt idx="0">
                  <c:v>아우디 Q4 e-트론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수입차!$Z$2:$Z$95</c:f>
              <c:numCache>
                <c:formatCode>General</c:formatCode>
                <c:ptCount val="94"/>
                <c:pt idx="80">
                  <c:v>624</c:v>
                </c:pt>
                <c:pt idx="81">
                  <c:v>1235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F241-4CD3-B609-58DF35386C5A}"/>
            </c:ext>
          </c:extLst>
        </c:ser>
        <c:ser>
          <c:idx val="25"/>
          <c:order val="25"/>
          <c:tx>
            <c:strRef>
              <c:f>수입차!$AA$1</c:f>
              <c:strCache>
                <c:ptCount val="1"/>
                <c:pt idx="0">
                  <c:v>폭스바겐 ID.4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수입차!$AA$2:$AA$95</c:f>
              <c:numCache>
                <c:formatCode>General</c:formatCode>
                <c:ptCount val="94"/>
                <c:pt idx="80">
                  <c:v>667</c:v>
                </c:pt>
                <c:pt idx="81">
                  <c:v>585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F241-4CD3-B609-58DF35386C5A}"/>
            </c:ext>
          </c:extLst>
        </c:ser>
        <c:ser>
          <c:idx val="26"/>
          <c:order val="26"/>
          <c:tx>
            <c:strRef>
              <c:f>수입차!$AB$1</c:f>
              <c:strCache>
                <c:ptCount val="1"/>
                <c:pt idx="0">
                  <c:v>테슬라 모델 3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수입차!$AB$2:$AB$95</c:f>
              <c:numCache>
                <c:formatCode>General</c:formatCode>
                <c:ptCount val="94"/>
                <c:pt idx="46">
                  <c:v>1207</c:v>
                </c:pt>
                <c:pt idx="49">
                  <c:v>1402</c:v>
                </c:pt>
                <c:pt idx="50">
                  <c:v>2415</c:v>
                </c:pt>
                <c:pt idx="53">
                  <c:v>2812</c:v>
                </c:pt>
                <c:pt idx="55">
                  <c:v>1248</c:v>
                </c:pt>
                <c:pt idx="56">
                  <c:v>1833</c:v>
                </c:pt>
                <c:pt idx="58">
                  <c:v>841</c:v>
                </c:pt>
                <c:pt idx="62">
                  <c:v>3186</c:v>
                </c:pt>
                <c:pt idx="65">
                  <c:v>2884</c:v>
                </c:pt>
                <c:pt idx="67">
                  <c:v>880</c:v>
                </c:pt>
                <c:pt idx="68">
                  <c:v>612</c:v>
                </c:pt>
                <c:pt idx="70">
                  <c:v>1106</c:v>
                </c:pt>
                <c:pt idx="74">
                  <c:v>2495</c:v>
                </c:pt>
                <c:pt idx="76">
                  <c:v>920</c:v>
                </c:pt>
                <c:pt idx="77">
                  <c:v>1096</c:v>
                </c:pt>
                <c:pt idx="79">
                  <c:v>1023</c:v>
                </c:pt>
                <c:pt idx="80">
                  <c:v>1223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F241-4CD3-B609-58DF35386C5A}"/>
            </c:ext>
          </c:extLst>
        </c:ser>
        <c:ser>
          <c:idx val="27"/>
          <c:order val="27"/>
          <c:tx>
            <c:strRef>
              <c:f>수입차!$AC$1</c:f>
              <c:strCache>
                <c:ptCount val="1"/>
                <c:pt idx="0">
                  <c:v>포드 익스플로러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수입차!$AC$2:$AC$95</c:f>
              <c:numCache>
                <c:formatCode>General</c:formatCode>
                <c:ptCount val="94"/>
                <c:pt idx="0">
                  <c:v>478</c:v>
                </c:pt>
                <c:pt idx="3">
                  <c:v>459</c:v>
                </c:pt>
                <c:pt idx="5">
                  <c:v>520</c:v>
                </c:pt>
                <c:pt idx="6">
                  <c:v>494</c:v>
                </c:pt>
                <c:pt idx="7">
                  <c:v>426</c:v>
                </c:pt>
                <c:pt idx="11">
                  <c:v>407</c:v>
                </c:pt>
                <c:pt idx="12">
                  <c:v>555</c:v>
                </c:pt>
                <c:pt idx="13">
                  <c:v>403</c:v>
                </c:pt>
                <c:pt idx="14">
                  <c:v>515</c:v>
                </c:pt>
                <c:pt idx="15">
                  <c:v>489</c:v>
                </c:pt>
                <c:pt idx="16">
                  <c:v>537</c:v>
                </c:pt>
                <c:pt idx="17">
                  <c:v>790</c:v>
                </c:pt>
                <c:pt idx="18">
                  <c:v>624</c:v>
                </c:pt>
                <c:pt idx="19">
                  <c:v>439</c:v>
                </c:pt>
                <c:pt idx="21">
                  <c:v>457</c:v>
                </c:pt>
                <c:pt idx="23">
                  <c:v>501</c:v>
                </c:pt>
                <c:pt idx="24">
                  <c:v>617</c:v>
                </c:pt>
                <c:pt idx="25">
                  <c:v>465</c:v>
                </c:pt>
                <c:pt idx="26">
                  <c:v>615</c:v>
                </c:pt>
                <c:pt idx="27">
                  <c:v>633</c:v>
                </c:pt>
                <c:pt idx="29">
                  <c:v>694</c:v>
                </c:pt>
                <c:pt idx="30">
                  <c:v>619</c:v>
                </c:pt>
                <c:pt idx="31">
                  <c:v>554</c:v>
                </c:pt>
                <c:pt idx="32">
                  <c:v>513</c:v>
                </c:pt>
                <c:pt idx="33">
                  <c:v>567</c:v>
                </c:pt>
                <c:pt idx="36">
                  <c:v>537</c:v>
                </c:pt>
                <c:pt idx="38">
                  <c:v>582</c:v>
                </c:pt>
                <c:pt idx="39">
                  <c:v>565</c:v>
                </c:pt>
                <c:pt idx="40">
                  <c:v>657</c:v>
                </c:pt>
                <c:pt idx="41">
                  <c:v>501</c:v>
                </c:pt>
                <c:pt idx="47">
                  <c:v>824</c:v>
                </c:pt>
                <c:pt idx="48">
                  <c:v>721</c:v>
                </c:pt>
                <c:pt idx="54">
                  <c:v>402</c:v>
                </c:pt>
                <c:pt idx="58">
                  <c:v>574</c:v>
                </c:pt>
                <c:pt idx="59">
                  <c:v>678</c:v>
                </c:pt>
                <c:pt idx="70">
                  <c:v>601</c:v>
                </c:pt>
                <c:pt idx="71">
                  <c:v>771</c:v>
                </c:pt>
                <c:pt idx="72">
                  <c:v>503</c:v>
                </c:pt>
                <c:pt idx="78">
                  <c:v>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F241-4CD3-B609-58DF35386C5A}"/>
            </c:ext>
          </c:extLst>
        </c:ser>
        <c:ser>
          <c:idx val="28"/>
          <c:order val="28"/>
          <c:tx>
            <c:strRef>
              <c:f>수입차!$AD$1</c:f>
              <c:strCache>
                <c:ptCount val="1"/>
                <c:pt idx="0">
                  <c:v>벤츠 GLB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수입차!$AD$2:$AD$95</c:f>
              <c:numCache>
                <c:formatCode>General</c:formatCode>
                <c:ptCount val="94"/>
                <c:pt idx="57">
                  <c:v>896</c:v>
                </c:pt>
                <c:pt idx="61">
                  <c:v>978</c:v>
                </c:pt>
                <c:pt idx="62">
                  <c:v>626</c:v>
                </c:pt>
                <c:pt idx="67">
                  <c:v>625</c:v>
                </c:pt>
                <c:pt idx="75">
                  <c:v>473</c:v>
                </c:pt>
                <c:pt idx="78">
                  <c:v>499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F241-4CD3-B609-58DF35386C5A}"/>
            </c:ext>
          </c:extLst>
        </c:ser>
        <c:ser>
          <c:idx val="29"/>
          <c:order val="29"/>
          <c:tx>
            <c:strRef>
              <c:f>수입차!$AE$1</c:f>
              <c:strCache>
                <c:ptCount val="1"/>
                <c:pt idx="0">
                  <c:v>폴스타 폴스타 2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수입차!$AE$2:$AE$95</c:f>
              <c:numCache>
                <c:formatCode>General</c:formatCode>
                <c:ptCount val="94"/>
                <c:pt idx="75">
                  <c:v>460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F241-4CD3-B609-58DF35386C5A}"/>
            </c:ext>
          </c:extLst>
        </c:ser>
        <c:ser>
          <c:idx val="30"/>
          <c:order val="30"/>
          <c:tx>
            <c:strRef>
              <c:f>수입차!$AF$1</c:f>
              <c:strCache>
                <c:ptCount val="1"/>
                <c:pt idx="0">
                  <c:v>벤츠 CLA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수입차!$AF$2:$AF$95</c:f>
              <c:numCache>
                <c:formatCode>General</c:formatCode>
                <c:ptCount val="94"/>
                <c:pt idx="3">
                  <c:v>455</c:v>
                </c:pt>
                <c:pt idx="51">
                  <c:v>705</c:v>
                </c:pt>
                <c:pt idx="73">
                  <c:v>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F241-4CD3-B609-58DF35386C5A}"/>
            </c:ext>
          </c:extLst>
        </c:ser>
        <c:ser>
          <c:idx val="31"/>
          <c:order val="31"/>
          <c:tx>
            <c:strRef>
              <c:f>수입차!$AG$1</c:f>
              <c:strCache>
                <c:ptCount val="1"/>
                <c:pt idx="0">
                  <c:v>BMW X6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수입차!$AG$2:$AG$95</c:f>
              <c:numCache>
                <c:formatCode>General</c:formatCode>
                <c:ptCount val="94"/>
                <c:pt idx="60">
                  <c:v>415</c:v>
                </c:pt>
                <c:pt idx="7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F241-4CD3-B609-58DF35386C5A}"/>
            </c:ext>
          </c:extLst>
        </c:ser>
        <c:ser>
          <c:idx val="32"/>
          <c:order val="32"/>
          <c:tx>
            <c:strRef>
              <c:f>수입차!$AH$1</c:f>
              <c:strCache>
                <c:ptCount val="1"/>
                <c:pt idx="0">
                  <c:v>미니 미니 해치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수입차!$AH$2:$AH$95</c:f>
              <c:numCache>
                <c:formatCode>General</c:formatCode>
                <c:ptCount val="94"/>
                <c:pt idx="1">
                  <c:v>351</c:v>
                </c:pt>
                <c:pt idx="2">
                  <c:v>630</c:v>
                </c:pt>
                <c:pt idx="4">
                  <c:v>392</c:v>
                </c:pt>
                <c:pt idx="6">
                  <c:v>340</c:v>
                </c:pt>
                <c:pt idx="7">
                  <c:v>415</c:v>
                </c:pt>
                <c:pt idx="8">
                  <c:v>328</c:v>
                </c:pt>
                <c:pt idx="9">
                  <c:v>456</c:v>
                </c:pt>
                <c:pt idx="16">
                  <c:v>639</c:v>
                </c:pt>
                <c:pt idx="19">
                  <c:v>390</c:v>
                </c:pt>
                <c:pt idx="20">
                  <c:v>425</c:v>
                </c:pt>
                <c:pt idx="23">
                  <c:v>484</c:v>
                </c:pt>
                <c:pt idx="26">
                  <c:v>568</c:v>
                </c:pt>
                <c:pt idx="31">
                  <c:v>482</c:v>
                </c:pt>
                <c:pt idx="32">
                  <c:v>469</c:v>
                </c:pt>
                <c:pt idx="33">
                  <c:v>637</c:v>
                </c:pt>
                <c:pt idx="40">
                  <c:v>581</c:v>
                </c:pt>
                <c:pt idx="42">
                  <c:v>564</c:v>
                </c:pt>
                <c:pt idx="43">
                  <c:v>565</c:v>
                </c:pt>
                <c:pt idx="44">
                  <c:v>423</c:v>
                </c:pt>
                <c:pt idx="52">
                  <c:v>493</c:v>
                </c:pt>
                <c:pt idx="53">
                  <c:v>635</c:v>
                </c:pt>
                <c:pt idx="56">
                  <c:v>583</c:v>
                </c:pt>
                <c:pt idx="64">
                  <c:v>565</c:v>
                </c:pt>
                <c:pt idx="66">
                  <c:v>425</c:v>
                </c:pt>
                <c:pt idx="67">
                  <c:v>561</c:v>
                </c:pt>
                <c:pt idx="68">
                  <c:v>529</c:v>
                </c:pt>
                <c:pt idx="72">
                  <c:v>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F241-4CD3-B609-58DF35386C5A}"/>
            </c:ext>
          </c:extLst>
        </c:ser>
        <c:ser>
          <c:idx val="33"/>
          <c:order val="33"/>
          <c:tx>
            <c:strRef>
              <c:f>수입차!$AI$1</c:f>
              <c:strCache>
                <c:ptCount val="1"/>
                <c:pt idx="0">
                  <c:v>아우디 A4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수입차!$AI$2:$AI$95</c:f>
              <c:numCache>
                <c:formatCode>General</c:formatCode>
                <c:ptCount val="94"/>
                <c:pt idx="71">
                  <c:v>592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F241-4CD3-B609-58DF35386C5A}"/>
            </c:ext>
          </c:extLst>
        </c:ser>
        <c:ser>
          <c:idx val="34"/>
          <c:order val="34"/>
          <c:tx>
            <c:strRef>
              <c:f>수입차!$AJ$1</c:f>
              <c:strCache>
                <c:ptCount val="1"/>
                <c:pt idx="0">
                  <c:v>지프 그랜드 체로키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수입차!$AJ$2:$AJ$95</c:f>
              <c:numCache>
                <c:formatCode>General</c:formatCode>
                <c:ptCount val="94"/>
                <c:pt idx="71">
                  <c:v>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F241-4CD3-B609-58DF35386C5A}"/>
            </c:ext>
          </c:extLst>
        </c:ser>
        <c:ser>
          <c:idx val="35"/>
          <c:order val="35"/>
          <c:tx>
            <c:strRef>
              <c:f>수입차!$AK$1</c:f>
              <c:strCache>
                <c:ptCount val="1"/>
                <c:pt idx="0">
                  <c:v>볼보 XC40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수입차!$AK$2:$AK$95</c:f>
              <c:numCache>
                <c:formatCode>General</c:formatCode>
                <c:ptCount val="94"/>
                <c:pt idx="57">
                  <c:v>1018</c:v>
                </c:pt>
                <c:pt idx="70">
                  <c:v>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F241-4CD3-B609-58DF35386C5A}"/>
            </c:ext>
          </c:extLst>
        </c:ser>
        <c:ser>
          <c:idx val="36"/>
          <c:order val="36"/>
          <c:tx>
            <c:strRef>
              <c:f>수입차!$AL$1</c:f>
              <c:strCache>
                <c:ptCount val="1"/>
                <c:pt idx="0">
                  <c:v>폭스바겐 제타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수입차!$AL$2:$AL$95</c:f>
              <c:numCache>
                <c:formatCode>General</c:formatCode>
                <c:ptCount val="94"/>
                <c:pt idx="59">
                  <c:v>2096</c:v>
                </c:pt>
                <c:pt idx="61">
                  <c:v>753</c:v>
                </c:pt>
                <c:pt idx="64">
                  <c:v>759</c:v>
                </c:pt>
                <c:pt idx="69">
                  <c:v>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6-F241-4CD3-B609-58DF35386C5A}"/>
            </c:ext>
          </c:extLst>
        </c:ser>
        <c:ser>
          <c:idx val="37"/>
          <c:order val="37"/>
          <c:tx>
            <c:strRef>
              <c:f>수입차!$AM$1</c:f>
              <c:strCache>
                <c:ptCount val="1"/>
                <c:pt idx="0">
                  <c:v>폭스바겐 티록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수입차!$AM$2:$AM$95</c:f>
              <c:numCache>
                <c:formatCode>General</c:formatCode>
                <c:ptCount val="94"/>
                <c:pt idx="65">
                  <c:v>1029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7-F241-4CD3-B609-58DF35386C5A}"/>
            </c:ext>
          </c:extLst>
        </c:ser>
        <c:ser>
          <c:idx val="38"/>
          <c:order val="38"/>
          <c:tx>
            <c:strRef>
              <c:f>수입차!$AN$1</c:f>
              <c:strCache>
                <c:ptCount val="1"/>
                <c:pt idx="0">
                  <c:v>벤츠 CLS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수입차!$AN$2:$AN$95</c:f>
              <c:numCache>
                <c:formatCode>General</c:formatCode>
                <c:ptCount val="94"/>
                <c:pt idx="5">
                  <c:v>490</c:v>
                </c:pt>
                <c:pt idx="6">
                  <c:v>343</c:v>
                </c:pt>
                <c:pt idx="20">
                  <c:v>540</c:v>
                </c:pt>
                <c:pt idx="34">
                  <c:v>1430</c:v>
                </c:pt>
                <c:pt idx="35">
                  <c:v>847</c:v>
                </c:pt>
                <c:pt idx="36">
                  <c:v>550</c:v>
                </c:pt>
                <c:pt idx="42">
                  <c:v>497</c:v>
                </c:pt>
                <c:pt idx="43">
                  <c:v>392</c:v>
                </c:pt>
                <c:pt idx="44">
                  <c:v>511</c:v>
                </c:pt>
                <c:pt idx="45">
                  <c:v>508</c:v>
                </c:pt>
                <c:pt idx="46">
                  <c:v>532</c:v>
                </c:pt>
                <c:pt idx="47">
                  <c:v>1505</c:v>
                </c:pt>
                <c:pt idx="48">
                  <c:v>569</c:v>
                </c:pt>
                <c:pt idx="50">
                  <c:v>581</c:v>
                </c:pt>
                <c:pt idx="51">
                  <c:v>671</c:v>
                </c:pt>
                <c:pt idx="52">
                  <c:v>723</c:v>
                </c:pt>
                <c:pt idx="58">
                  <c:v>665</c:v>
                </c:pt>
                <c:pt idx="59">
                  <c:v>522</c:v>
                </c:pt>
                <c:pt idx="62">
                  <c:v>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F241-4CD3-B609-58DF35386C5A}"/>
            </c:ext>
          </c:extLst>
        </c:ser>
        <c:ser>
          <c:idx val="39"/>
          <c:order val="39"/>
          <c:tx>
            <c:strRef>
              <c:f>수입차!$AO$1</c:f>
              <c:strCache>
                <c:ptCount val="1"/>
                <c:pt idx="0">
                  <c:v>지프 랭글러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수입차!$AO$2:$AO$95</c:f>
              <c:numCache>
                <c:formatCode>General</c:formatCode>
                <c:ptCount val="94"/>
                <c:pt idx="32">
                  <c:v>446</c:v>
                </c:pt>
                <c:pt idx="59">
                  <c:v>514</c:v>
                </c:pt>
                <c:pt idx="62">
                  <c:v>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9-F241-4CD3-B609-58DF35386C5A}"/>
            </c:ext>
          </c:extLst>
        </c:ser>
        <c:ser>
          <c:idx val="40"/>
          <c:order val="40"/>
          <c:tx>
            <c:strRef>
              <c:f>수입차!$AP$1</c:f>
              <c:strCache>
                <c:ptCount val="1"/>
                <c:pt idx="0">
                  <c:v>벤츠 G클래스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수입차!$AP$2:$AP$95</c:f>
              <c:numCache>
                <c:formatCode>General</c:formatCode>
                <c:ptCount val="94"/>
                <c:pt idx="55">
                  <c:v>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F241-4CD3-B609-58DF35386C5A}"/>
            </c:ext>
          </c:extLst>
        </c:ser>
        <c:ser>
          <c:idx val="41"/>
          <c:order val="41"/>
          <c:tx>
            <c:strRef>
              <c:f>수입차!$AQ$1</c:f>
              <c:strCache>
                <c:ptCount val="1"/>
                <c:pt idx="0">
                  <c:v>닛산 알티마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수입차!$AQ$2:$AQ$95</c:f>
              <c:numCache>
                <c:formatCode>General</c:formatCode>
                <c:ptCount val="94"/>
                <c:pt idx="7">
                  <c:v>316</c:v>
                </c:pt>
                <c:pt idx="9">
                  <c:v>454</c:v>
                </c:pt>
                <c:pt idx="10">
                  <c:v>388</c:v>
                </c:pt>
                <c:pt idx="14">
                  <c:v>511</c:v>
                </c:pt>
                <c:pt idx="15">
                  <c:v>384</c:v>
                </c:pt>
                <c:pt idx="18">
                  <c:v>436</c:v>
                </c:pt>
                <c:pt idx="25">
                  <c:v>330</c:v>
                </c:pt>
                <c:pt idx="53">
                  <c:v>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B-F241-4CD3-B609-58DF35386C5A}"/>
            </c:ext>
          </c:extLst>
        </c:ser>
        <c:ser>
          <c:idx val="42"/>
          <c:order val="42"/>
          <c:tx>
            <c:strRef>
              <c:f>수입차!$AR$1</c:f>
              <c:strCache>
                <c:ptCount val="1"/>
                <c:pt idx="0">
                  <c:v>포르쉐 파나메라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수입차!$AR$2:$AR$95</c:f>
              <c:numCache>
                <c:formatCode>General</c:formatCode>
                <c:ptCount val="94"/>
                <c:pt idx="24">
                  <c:v>338</c:v>
                </c:pt>
                <c:pt idx="49">
                  <c:v>360</c:v>
                </c:pt>
                <c:pt idx="50">
                  <c:v>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F241-4CD3-B609-58DF35386C5A}"/>
            </c:ext>
          </c:extLst>
        </c:ser>
        <c:ser>
          <c:idx val="43"/>
          <c:order val="43"/>
          <c:tx>
            <c:strRef>
              <c:f>수입차!$AS$1</c:f>
              <c:strCache>
                <c:ptCount val="1"/>
                <c:pt idx="0">
                  <c:v>폭스바겐 아테온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수입차!$AS$2:$AS$95</c:f>
              <c:numCache>
                <c:formatCode>General</c:formatCode>
                <c:ptCount val="94"/>
                <c:pt idx="35">
                  <c:v>760</c:v>
                </c:pt>
                <c:pt idx="41">
                  <c:v>628</c:v>
                </c:pt>
                <c:pt idx="43">
                  <c:v>587</c:v>
                </c:pt>
                <c:pt idx="47">
                  <c:v>2098</c:v>
                </c:pt>
                <c:pt idx="48">
                  <c:v>1189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D-F241-4CD3-B609-58DF35386C5A}"/>
            </c:ext>
          </c:extLst>
        </c:ser>
        <c:ser>
          <c:idx val="44"/>
          <c:order val="44"/>
          <c:tx>
            <c:strRef>
              <c:f>수입차!$AT$1</c:f>
              <c:strCache>
                <c:ptCount val="1"/>
                <c:pt idx="0">
                  <c:v>혼다 어코드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수입차!$AT$2:$AT$95</c:f>
              <c:numCache>
                <c:formatCode>General</c:formatCode>
                <c:ptCount val="94"/>
                <c:pt idx="4">
                  <c:v>537</c:v>
                </c:pt>
                <c:pt idx="9">
                  <c:v>607</c:v>
                </c:pt>
                <c:pt idx="12">
                  <c:v>535</c:v>
                </c:pt>
                <c:pt idx="13">
                  <c:v>384</c:v>
                </c:pt>
                <c:pt idx="15">
                  <c:v>657</c:v>
                </c:pt>
                <c:pt idx="16">
                  <c:v>664</c:v>
                </c:pt>
                <c:pt idx="17">
                  <c:v>1068</c:v>
                </c:pt>
                <c:pt idx="18">
                  <c:v>559</c:v>
                </c:pt>
                <c:pt idx="20">
                  <c:v>809</c:v>
                </c:pt>
                <c:pt idx="21">
                  <c:v>806</c:v>
                </c:pt>
                <c:pt idx="22">
                  <c:v>424</c:v>
                </c:pt>
                <c:pt idx="30">
                  <c:v>465</c:v>
                </c:pt>
                <c:pt idx="31">
                  <c:v>479</c:v>
                </c:pt>
                <c:pt idx="32">
                  <c:v>687</c:v>
                </c:pt>
                <c:pt idx="33">
                  <c:v>704</c:v>
                </c:pt>
                <c:pt idx="34">
                  <c:v>891</c:v>
                </c:pt>
                <c:pt idx="35">
                  <c:v>612</c:v>
                </c:pt>
                <c:pt idx="36">
                  <c:v>496</c:v>
                </c:pt>
                <c:pt idx="37">
                  <c:v>513</c:v>
                </c:pt>
                <c:pt idx="38">
                  <c:v>858</c:v>
                </c:pt>
                <c:pt idx="39">
                  <c:v>488</c:v>
                </c:pt>
                <c:pt idx="40">
                  <c:v>706</c:v>
                </c:pt>
                <c:pt idx="41">
                  <c:v>451</c:v>
                </c:pt>
                <c:pt idx="47">
                  <c:v>889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E-F241-4CD3-B609-58DF35386C5A}"/>
            </c:ext>
          </c:extLst>
        </c:ser>
        <c:ser>
          <c:idx val="45"/>
          <c:order val="45"/>
          <c:tx>
            <c:strRef>
              <c:f>수입차!$AU$1</c:f>
              <c:strCache>
                <c:ptCount val="1"/>
                <c:pt idx="0">
                  <c:v>아우디 Q7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수입차!$AU$2:$AU$95</c:f>
              <c:numCache>
                <c:formatCode>General</c:formatCode>
                <c:ptCount val="94"/>
                <c:pt idx="44">
                  <c:v>1513</c:v>
                </c:pt>
                <c:pt idx="45">
                  <c:v>1394</c:v>
                </c:pt>
                <c:pt idx="46">
                  <c:v>1152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F241-4CD3-B609-58DF35386C5A}"/>
            </c:ext>
          </c:extLst>
        </c:ser>
        <c:ser>
          <c:idx val="46"/>
          <c:order val="46"/>
          <c:tx>
            <c:strRef>
              <c:f>수입차!$AV$1</c:f>
              <c:strCache>
                <c:ptCount val="1"/>
                <c:pt idx="0">
                  <c:v>혼다 파일럿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수입차!$AV$2:$AV$95</c:f>
              <c:numCache>
                <c:formatCode>General</c:formatCode>
                <c:ptCount val="94"/>
                <c:pt idx="40">
                  <c:v>673</c:v>
                </c:pt>
                <c:pt idx="42">
                  <c:v>544</c:v>
                </c:pt>
                <c:pt idx="45">
                  <c:v>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0-F241-4CD3-B609-58DF35386C5A}"/>
            </c:ext>
          </c:extLst>
        </c:ser>
        <c:ser>
          <c:idx val="47"/>
          <c:order val="47"/>
          <c:tx>
            <c:strRef>
              <c:f>수입차!$AW$1</c:f>
              <c:strCache>
                <c:ptCount val="1"/>
                <c:pt idx="0">
                  <c:v>아우디 A5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수입차!$AW$2:$AW$95</c:f>
              <c:numCache>
                <c:formatCode>General</c:formatCode>
                <c:ptCount val="94"/>
                <c:pt idx="44">
                  <c:v>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1-F241-4CD3-B609-58DF35386C5A}"/>
            </c:ext>
          </c:extLst>
        </c:ser>
        <c:ser>
          <c:idx val="48"/>
          <c:order val="48"/>
          <c:tx>
            <c:strRef>
              <c:f>수입차!$AX$1</c:f>
              <c:strCache>
                <c:ptCount val="1"/>
                <c:pt idx="0">
                  <c:v>토요타 캠리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수입차!$AX$2:$AX$95</c:f>
              <c:numCache>
                <c:formatCode>General</c:formatCode>
                <c:ptCount val="94"/>
                <c:pt idx="5">
                  <c:v>573</c:v>
                </c:pt>
                <c:pt idx="7">
                  <c:v>382</c:v>
                </c:pt>
                <c:pt idx="9">
                  <c:v>398</c:v>
                </c:pt>
                <c:pt idx="10">
                  <c:v>372</c:v>
                </c:pt>
                <c:pt idx="11">
                  <c:v>449</c:v>
                </c:pt>
                <c:pt idx="12">
                  <c:v>367</c:v>
                </c:pt>
                <c:pt idx="18">
                  <c:v>542</c:v>
                </c:pt>
                <c:pt idx="19">
                  <c:v>690</c:v>
                </c:pt>
                <c:pt idx="21">
                  <c:v>768</c:v>
                </c:pt>
                <c:pt idx="22">
                  <c:v>931</c:v>
                </c:pt>
                <c:pt idx="23">
                  <c:v>488</c:v>
                </c:pt>
                <c:pt idx="24">
                  <c:v>397</c:v>
                </c:pt>
                <c:pt idx="25">
                  <c:v>799</c:v>
                </c:pt>
                <c:pt idx="26">
                  <c:v>1187</c:v>
                </c:pt>
                <c:pt idx="27">
                  <c:v>1076</c:v>
                </c:pt>
                <c:pt idx="28">
                  <c:v>928</c:v>
                </c:pt>
                <c:pt idx="29">
                  <c:v>768</c:v>
                </c:pt>
                <c:pt idx="30">
                  <c:v>715</c:v>
                </c:pt>
                <c:pt idx="31">
                  <c:v>616</c:v>
                </c:pt>
                <c:pt idx="33">
                  <c:v>749</c:v>
                </c:pt>
                <c:pt idx="34">
                  <c:v>1041</c:v>
                </c:pt>
                <c:pt idx="35">
                  <c:v>856</c:v>
                </c:pt>
                <c:pt idx="36">
                  <c:v>565</c:v>
                </c:pt>
                <c:pt idx="37">
                  <c:v>541</c:v>
                </c:pt>
                <c:pt idx="39">
                  <c:v>608</c:v>
                </c:pt>
                <c:pt idx="40">
                  <c:v>524</c:v>
                </c:pt>
                <c:pt idx="41">
                  <c:v>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2-F241-4CD3-B609-58DF35386C5A}"/>
            </c:ext>
          </c:extLst>
        </c:ser>
        <c:ser>
          <c:idx val="49"/>
          <c:order val="49"/>
          <c:tx>
            <c:strRef>
              <c:f>수입차!$AY$1</c:f>
              <c:strCache>
                <c:ptCount val="1"/>
                <c:pt idx="0">
                  <c:v>랜드로버 디스커버리 스포츠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수입차!$AY$2:$AY$95</c:f>
              <c:numCache>
                <c:formatCode>General</c:formatCode>
                <c:ptCount val="94"/>
                <c:pt idx="7">
                  <c:v>315</c:v>
                </c:pt>
                <c:pt idx="8">
                  <c:v>314</c:v>
                </c:pt>
                <c:pt idx="14">
                  <c:v>458</c:v>
                </c:pt>
                <c:pt idx="23">
                  <c:v>665</c:v>
                </c:pt>
                <c:pt idx="29">
                  <c:v>648</c:v>
                </c:pt>
                <c:pt idx="37">
                  <c:v>450</c:v>
                </c:pt>
                <c:pt idx="38">
                  <c:v>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3-F241-4CD3-B609-58DF35386C5A}"/>
            </c:ext>
          </c:extLst>
        </c:ser>
        <c:ser>
          <c:idx val="50"/>
          <c:order val="50"/>
          <c:tx>
            <c:strRef>
              <c:f>수입차!$AZ$1</c:f>
              <c:strCache>
                <c:ptCount val="1"/>
                <c:pt idx="0">
                  <c:v>폭스바겐 파사트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수입차!$AZ$2:$AZ$95</c:f>
              <c:numCache>
                <c:formatCode>General</c:formatCode>
                <c:ptCount val="94"/>
                <c:pt idx="2">
                  <c:v>456</c:v>
                </c:pt>
                <c:pt idx="3">
                  <c:v>373</c:v>
                </c:pt>
                <c:pt idx="27">
                  <c:v>809</c:v>
                </c:pt>
                <c:pt idx="28">
                  <c:v>633</c:v>
                </c:pt>
                <c:pt idx="32">
                  <c:v>1945</c:v>
                </c:pt>
                <c:pt idx="33">
                  <c:v>1302</c:v>
                </c:pt>
                <c:pt idx="34">
                  <c:v>1140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4-F241-4CD3-B609-58DF35386C5A}"/>
            </c:ext>
          </c:extLst>
        </c:ser>
        <c:ser>
          <c:idx val="51"/>
          <c:order val="51"/>
          <c:tx>
            <c:strRef>
              <c:f>수입차!$BA$1</c:f>
              <c:strCache>
                <c:ptCount val="1"/>
                <c:pt idx="0">
                  <c:v>아우디 A3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수입차!$BA$2:$BA$95</c:f>
              <c:numCache>
                <c:formatCode>General</c:formatCode>
                <c:ptCount val="94"/>
                <c:pt idx="31">
                  <c:v>701</c:v>
                </c:pt>
                <c:pt idx="32">
                  <c:v>2247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5-F241-4CD3-B609-58DF35386C5A}"/>
            </c:ext>
          </c:extLst>
        </c:ser>
        <c:ser>
          <c:idx val="52"/>
          <c:order val="52"/>
          <c:tx>
            <c:strRef>
              <c:f>수입차!$BB$1</c:f>
              <c:strCache>
                <c:ptCount val="1"/>
                <c:pt idx="0">
                  <c:v>토요타 프리우스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수입차!$BB$2:$BB$95</c:f>
              <c:numCache>
                <c:formatCode>General</c:formatCode>
                <c:ptCount val="94"/>
                <c:pt idx="32">
                  <c:v>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6-F241-4CD3-B609-58DF35386C5A}"/>
            </c:ext>
          </c:extLst>
        </c:ser>
        <c:ser>
          <c:idx val="53"/>
          <c:order val="53"/>
          <c:tx>
            <c:strRef>
              <c:f>수입차!$BC$1</c:f>
              <c:strCache>
                <c:ptCount val="1"/>
                <c:pt idx="0">
                  <c:v>랜드로버 디스커버리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수입차!$BC$2:$BC$95</c:f>
              <c:numCache>
                <c:formatCode>General</c:formatCode>
                <c:ptCount val="94"/>
                <c:pt idx="20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7-F241-4CD3-B609-58DF35386C5A}"/>
            </c:ext>
          </c:extLst>
        </c:ser>
        <c:ser>
          <c:idx val="54"/>
          <c:order val="54"/>
          <c:tx>
            <c:strRef>
              <c:f>수입차!$BD$1</c:f>
              <c:strCache>
                <c:ptCount val="1"/>
                <c:pt idx="0">
                  <c:v>BMW 1시리즈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수입차!$BD$2:$BD$95</c:f>
              <c:numCache>
                <c:formatCode>General</c:formatCode>
                <c:ptCount val="94"/>
                <c:pt idx="4">
                  <c:v>439</c:v>
                </c:pt>
                <c:pt idx="11">
                  <c:v>740</c:v>
                </c:pt>
                <c:pt idx="15">
                  <c:v>671</c:v>
                </c:pt>
                <c:pt idx="16">
                  <c:v>539</c:v>
                </c:pt>
                <c:pt idx="17">
                  <c:v>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8-F241-4CD3-B609-58DF35386C5A}"/>
            </c:ext>
          </c:extLst>
        </c:ser>
        <c:ser>
          <c:idx val="55"/>
          <c:order val="55"/>
          <c:tx>
            <c:strRef>
              <c:f>수입차!$BE$1</c:f>
              <c:strCache>
                <c:ptCount val="1"/>
                <c:pt idx="0">
                  <c:v>재규어 XF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수입차!$BE$2:$BE$95</c:f>
              <c:numCache>
                <c:formatCode>General</c:formatCode>
                <c:ptCount val="94"/>
                <c:pt idx="14">
                  <c:v>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9-F241-4CD3-B609-58DF35386C5A}"/>
            </c:ext>
          </c:extLst>
        </c:ser>
        <c:ser>
          <c:idx val="56"/>
          <c:order val="56"/>
          <c:tx>
            <c:strRef>
              <c:f>수입차!$BF$1</c:f>
              <c:strCache>
                <c:ptCount val="1"/>
                <c:pt idx="0">
                  <c:v>BMW 4시리즈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수입차!$BF$2:$BF$95</c:f>
              <c:numCache>
                <c:formatCode>General</c:formatCode>
                <c:ptCount val="94"/>
                <c:pt idx="13">
                  <c:v>339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A-F241-4CD3-B609-58DF35386C5A}"/>
            </c:ext>
          </c:extLst>
        </c:ser>
        <c:ser>
          <c:idx val="57"/>
          <c:order val="57"/>
          <c:tx>
            <c:strRef>
              <c:f>수입차!$BG$1</c:f>
              <c:strCache>
                <c:ptCount val="1"/>
                <c:pt idx="0">
                  <c:v>BMW 7시리즈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수입차!$BG$2:$BG$95</c:f>
              <c:numCache>
                <c:formatCode>General</c:formatCode>
                <c:ptCount val="94"/>
                <c:pt idx="8">
                  <c:v>365</c:v>
                </c:pt>
                <c:pt idx="10">
                  <c:v>383</c:v>
                </c:pt>
                <c:pt idx="11">
                  <c:v>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B-F241-4CD3-B609-58DF35386C5A}"/>
            </c:ext>
          </c:extLst>
        </c:ser>
        <c:ser>
          <c:idx val="58"/>
          <c:order val="58"/>
          <c:tx>
            <c:strRef>
              <c:f>수입차!$BH$1</c:f>
              <c:strCache>
                <c:ptCount val="1"/>
                <c:pt idx="0">
                  <c:v>폭스바겐 골프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수입차!$A$2:$A$95</c:f>
              <c:numCache>
                <c:formatCode>d\-mmm</c:formatCode>
                <c:ptCount val="94"/>
                <c:pt idx="0">
                  <c:v>44942</c:v>
                </c:pt>
                <c:pt idx="1">
                  <c:v>44973</c:v>
                </c:pt>
                <c:pt idx="2">
                  <c:v>45001</c:v>
                </c:pt>
                <c:pt idx="3">
                  <c:v>45032</c:v>
                </c:pt>
                <c:pt idx="4">
                  <c:v>45062</c:v>
                </c:pt>
                <c:pt idx="5">
                  <c:v>45093</c:v>
                </c:pt>
                <c:pt idx="6">
                  <c:v>45123</c:v>
                </c:pt>
                <c:pt idx="7">
                  <c:v>45154</c:v>
                </c:pt>
                <c:pt idx="8">
                  <c:v>45185</c:v>
                </c:pt>
                <c:pt idx="9">
                  <c:v>45215</c:v>
                </c:pt>
                <c:pt idx="10">
                  <c:v>45246</c:v>
                </c:pt>
                <c:pt idx="11">
                  <c:v>45276</c:v>
                </c:pt>
                <c:pt idx="12">
                  <c:v>44943</c:v>
                </c:pt>
                <c:pt idx="13">
                  <c:v>44974</c:v>
                </c:pt>
                <c:pt idx="14">
                  <c:v>45002</c:v>
                </c:pt>
                <c:pt idx="15">
                  <c:v>45033</c:v>
                </c:pt>
                <c:pt idx="16">
                  <c:v>45063</c:v>
                </c:pt>
                <c:pt idx="17">
                  <c:v>45094</c:v>
                </c:pt>
                <c:pt idx="18">
                  <c:v>45124</c:v>
                </c:pt>
                <c:pt idx="19">
                  <c:v>45155</c:v>
                </c:pt>
                <c:pt idx="20">
                  <c:v>45186</c:v>
                </c:pt>
                <c:pt idx="21">
                  <c:v>45216</c:v>
                </c:pt>
                <c:pt idx="22">
                  <c:v>45247</c:v>
                </c:pt>
                <c:pt idx="23">
                  <c:v>45277</c:v>
                </c:pt>
                <c:pt idx="24">
                  <c:v>44944</c:v>
                </c:pt>
                <c:pt idx="25">
                  <c:v>44975</c:v>
                </c:pt>
                <c:pt idx="26">
                  <c:v>45003</c:v>
                </c:pt>
                <c:pt idx="27">
                  <c:v>45034</c:v>
                </c:pt>
                <c:pt idx="28">
                  <c:v>45064</c:v>
                </c:pt>
                <c:pt idx="29">
                  <c:v>45095</c:v>
                </c:pt>
                <c:pt idx="30">
                  <c:v>45125</c:v>
                </c:pt>
                <c:pt idx="31">
                  <c:v>45156</c:v>
                </c:pt>
                <c:pt idx="32">
                  <c:v>45187</c:v>
                </c:pt>
                <c:pt idx="33">
                  <c:v>45217</c:v>
                </c:pt>
                <c:pt idx="34">
                  <c:v>45248</c:v>
                </c:pt>
                <c:pt idx="35">
                  <c:v>45278</c:v>
                </c:pt>
                <c:pt idx="36">
                  <c:v>44945</c:v>
                </c:pt>
                <c:pt idx="37">
                  <c:v>44976</c:v>
                </c:pt>
                <c:pt idx="38">
                  <c:v>45004</c:v>
                </c:pt>
                <c:pt idx="39">
                  <c:v>45035</c:v>
                </c:pt>
                <c:pt idx="40">
                  <c:v>45065</c:v>
                </c:pt>
                <c:pt idx="41">
                  <c:v>45096</c:v>
                </c:pt>
                <c:pt idx="42">
                  <c:v>45126</c:v>
                </c:pt>
                <c:pt idx="43">
                  <c:v>45157</c:v>
                </c:pt>
                <c:pt idx="44">
                  <c:v>45188</c:v>
                </c:pt>
                <c:pt idx="45">
                  <c:v>45218</c:v>
                </c:pt>
                <c:pt idx="46">
                  <c:v>45249</c:v>
                </c:pt>
                <c:pt idx="47">
                  <c:v>45279</c:v>
                </c:pt>
                <c:pt idx="48">
                  <c:v>44946</c:v>
                </c:pt>
                <c:pt idx="49">
                  <c:v>44977</c:v>
                </c:pt>
                <c:pt idx="50">
                  <c:v>45005</c:v>
                </c:pt>
                <c:pt idx="51">
                  <c:v>45036</c:v>
                </c:pt>
                <c:pt idx="52">
                  <c:v>45066</c:v>
                </c:pt>
                <c:pt idx="53">
                  <c:v>45097</c:v>
                </c:pt>
                <c:pt idx="54">
                  <c:v>45127</c:v>
                </c:pt>
                <c:pt idx="55">
                  <c:v>45158</c:v>
                </c:pt>
                <c:pt idx="56">
                  <c:v>45189</c:v>
                </c:pt>
                <c:pt idx="57">
                  <c:v>45219</c:v>
                </c:pt>
                <c:pt idx="58">
                  <c:v>45250</c:v>
                </c:pt>
                <c:pt idx="59">
                  <c:v>45280</c:v>
                </c:pt>
                <c:pt idx="60">
                  <c:v>44947</c:v>
                </c:pt>
                <c:pt idx="61">
                  <c:v>44978</c:v>
                </c:pt>
                <c:pt idx="62">
                  <c:v>45006</c:v>
                </c:pt>
                <c:pt idx="63">
                  <c:v>45037</c:v>
                </c:pt>
                <c:pt idx="64">
                  <c:v>45067</c:v>
                </c:pt>
                <c:pt idx="65">
                  <c:v>45098</c:v>
                </c:pt>
                <c:pt idx="66">
                  <c:v>45128</c:v>
                </c:pt>
                <c:pt idx="67">
                  <c:v>45159</c:v>
                </c:pt>
                <c:pt idx="68">
                  <c:v>45190</c:v>
                </c:pt>
                <c:pt idx="69">
                  <c:v>45220</c:v>
                </c:pt>
                <c:pt idx="70">
                  <c:v>45251</c:v>
                </c:pt>
                <c:pt idx="71">
                  <c:v>45281</c:v>
                </c:pt>
                <c:pt idx="72">
                  <c:v>44948</c:v>
                </c:pt>
                <c:pt idx="73">
                  <c:v>44979</c:v>
                </c:pt>
                <c:pt idx="74">
                  <c:v>45007</c:v>
                </c:pt>
                <c:pt idx="75">
                  <c:v>45038</c:v>
                </c:pt>
                <c:pt idx="76">
                  <c:v>45068</c:v>
                </c:pt>
                <c:pt idx="77">
                  <c:v>45099</c:v>
                </c:pt>
                <c:pt idx="78">
                  <c:v>45129</c:v>
                </c:pt>
                <c:pt idx="79">
                  <c:v>45160</c:v>
                </c:pt>
                <c:pt idx="80">
                  <c:v>45191</c:v>
                </c:pt>
                <c:pt idx="81">
                  <c:v>45221</c:v>
                </c:pt>
                <c:pt idx="82">
                  <c:v>45252</c:v>
                </c:pt>
                <c:pt idx="83">
                  <c:v>45282</c:v>
                </c:pt>
                <c:pt idx="84">
                  <c:v>44949</c:v>
                </c:pt>
                <c:pt idx="85">
                  <c:v>44980</c:v>
                </c:pt>
                <c:pt idx="86">
                  <c:v>45008</c:v>
                </c:pt>
                <c:pt idx="87">
                  <c:v>45039</c:v>
                </c:pt>
                <c:pt idx="88">
                  <c:v>45069</c:v>
                </c:pt>
                <c:pt idx="89">
                  <c:v>45100</c:v>
                </c:pt>
                <c:pt idx="90">
                  <c:v>45130</c:v>
                </c:pt>
                <c:pt idx="91">
                  <c:v>45161</c:v>
                </c:pt>
                <c:pt idx="92">
                  <c:v>45192</c:v>
                </c:pt>
                <c:pt idx="93">
                  <c:v>45222</c:v>
                </c:pt>
              </c:numCache>
            </c:numRef>
          </c:cat>
          <c:val>
            <c:numRef>
              <c:f>수입차!$BH$2:$BH$95</c:f>
              <c:numCache>
                <c:formatCode>General</c:formatCode>
                <c:ptCount val="94"/>
                <c:pt idx="0">
                  <c:v>479</c:v>
                </c:pt>
                <c:pt idx="1">
                  <c:v>506</c:v>
                </c:pt>
                <c:pt idx="2">
                  <c:v>1743</c:v>
                </c:pt>
                <c:pt idx="4">
                  <c:v>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C-F241-4CD3-B609-58DF35386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093344"/>
        <c:axId val="278405776"/>
      </c:lineChart>
      <c:catAx>
        <c:axId val="131093344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8405776"/>
        <c:crosses val="autoZero"/>
        <c:auto val="0"/>
        <c:lblAlgn val="ctr"/>
        <c:lblOffset val="100"/>
        <c:noMultiLvlLbl val="0"/>
      </c:catAx>
      <c:valAx>
        <c:axId val="278405776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09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0416666666671994E-5"/>
          <c:y val="0.6611052785068533"/>
          <c:w val="0.99997916666666664"/>
          <c:h val="0.32778361038203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665A8-E7B4-416B-98DF-70345CAA42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6FEACE-CB56-4278-921A-7066D1F5FE64}">
      <dgm:prSet/>
      <dgm:spPr/>
      <dgm:t>
        <a:bodyPr/>
        <a:lstStyle/>
        <a:p>
          <a:r>
            <a:rPr lang="ko-KR" dirty="0"/>
            <a:t>자동차</a:t>
          </a:r>
          <a:r>
            <a:rPr lang="en-US" altLang="ko-KR" dirty="0"/>
            <a:t> </a:t>
          </a:r>
          <a:r>
            <a:rPr lang="ko-KR" altLang="en-US" dirty="0"/>
            <a:t>구매에는 반도체 수급 이슈 등</a:t>
          </a:r>
          <a:r>
            <a:rPr lang="ko-KR" dirty="0"/>
            <a:t> 외부 변수의 영향이 많아서 분석이 어려웠다</a:t>
          </a:r>
          <a:r>
            <a:rPr lang="en-US" dirty="0"/>
            <a:t>.</a:t>
          </a:r>
        </a:p>
      </dgm:t>
    </dgm:pt>
    <dgm:pt modelId="{404983D1-E877-406E-B02D-6A7B0F267075}" type="parTrans" cxnId="{22D30CE8-F301-4ED9-A7C7-ABD051313425}">
      <dgm:prSet/>
      <dgm:spPr/>
      <dgm:t>
        <a:bodyPr/>
        <a:lstStyle/>
        <a:p>
          <a:endParaRPr lang="en-US"/>
        </a:p>
      </dgm:t>
    </dgm:pt>
    <dgm:pt modelId="{7DF7CDFE-F6C4-4E5D-9D14-9FD48E35E0C2}" type="sibTrans" cxnId="{22D30CE8-F301-4ED9-A7C7-ABD051313425}">
      <dgm:prSet/>
      <dgm:spPr/>
      <dgm:t>
        <a:bodyPr/>
        <a:lstStyle/>
        <a:p>
          <a:endParaRPr lang="en-US"/>
        </a:p>
      </dgm:t>
    </dgm:pt>
    <dgm:pt modelId="{F08882A6-CE4C-44A9-9D55-9E41B12BC20A}">
      <dgm:prSet/>
      <dgm:spPr/>
      <dgm:t>
        <a:bodyPr/>
        <a:lstStyle/>
        <a:p>
          <a:r>
            <a:rPr lang="ko-KR"/>
            <a:t>등록대수 상위 </a:t>
          </a:r>
          <a:r>
            <a:rPr lang="en-US"/>
            <a:t>10</a:t>
          </a:r>
          <a:r>
            <a:rPr lang="ko-KR"/>
            <a:t>개만 다루었기 때문에 데이터간 공백이 많았다</a:t>
          </a:r>
          <a:r>
            <a:rPr lang="en-US"/>
            <a:t>. (</a:t>
          </a:r>
          <a:r>
            <a:rPr lang="ko-KR"/>
            <a:t>양질의 데이터가 필요</a:t>
          </a:r>
          <a:r>
            <a:rPr lang="en-US"/>
            <a:t>)</a:t>
          </a:r>
        </a:p>
      </dgm:t>
    </dgm:pt>
    <dgm:pt modelId="{4C253DB1-2903-4467-88B9-3CC9DDBBC5CE}" type="parTrans" cxnId="{AC8EC60B-ABA5-4506-8288-C8E9306A7615}">
      <dgm:prSet/>
      <dgm:spPr/>
      <dgm:t>
        <a:bodyPr/>
        <a:lstStyle/>
        <a:p>
          <a:endParaRPr lang="en-US"/>
        </a:p>
      </dgm:t>
    </dgm:pt>
    <dgm:pt modelId="{F5A9C109-BDF3-4E84-89EA-F3C79C7BF2DD}" type="sibTrans" cxnId="{AC8EC60B-ABA5-4506-8288-C8E9306A7615}">
      <dgm:prSet/>
      <dgm:spPr/>
      <dgm:t>
        <a:bodyPr/>
        <a:lstStyle/>
        <a:p>
          <a:endParaRPr lang="en-US"/>
        </a:p>
      </dgm:t>
    </dgm:pt>
    <dgm:pt modelId="{EAD9A9CA-3AFC-4CD6-AA84-F09DB31B834D}">
      <dgm:prSet/>
      <dgm:spPr/>
      <dgm:t>
        <a:bodyPr/>
        <a:lstStyle/>
        <a:p>
          <a:r>
            <a:rPr lang="ko-KR" altLang="en-US" dirty="0"/>
            <a:t>차종별로 구매자의 취향이나 연령이 다르기에 일반화하기 어렵다</a:t>
          </a:r>
          <a:r>
            <a:rPr lang="en-US" altLang="ko-KR" dirty="0"/>
            <a:t>.</a:t>
          </a:r>
          <a:endParaRPr lang="en-US" dirty="0"/>
        </a:p>
      </dgm:t>
    </dgm:pt>
    <dgm:pt modelId="{06A8F3BD-CB4F-4441-A26C-4777A9256427}" type="parTrans" cxnId="{E5DA82FF-415A-43A3-A494-FA81BD006CBB}">
      <dgm:prSet/>
      <dgm:spPr/>
      <dgm:t>
        <a:bodyPr/>
        <a:lstStyle/>
        <a:p>
          <a:endParaRPr lang="en-US"/>
        </a:p>
      </dgm:t>
    </dgm:pt>
    <dgm:pt modelId="{BAA2FE2B-38C7-40C6-B043-897649FE85D1}" type="sibTrans" cxnId="{E5DA82FF-415A-43A3-A494-FA81BD006CBB}">
      <dgm:prSet/>
      <dgm:spPr/>
      <dgm:t>
        <a:bodyPr/>
        <a:lstStyle/>
        <a:p>
          <a:endParaRPr lang="en-US"/>
        </a:p>
      </dgm:t>
    </dgm:pt>
    <dgm:pt modelId="{B7F9311F-48B9-4260-AF63-39B1404407C0}" type="pres">
      <dgm:prSet presAssocID="{2A2665A8-E7B4-416B-98DF-70345CAA42FF}" presName="vert0" presStyleCnt="0">
        <dgm:presLayoutVars>
          <dgm:dir/>
          <dgm:animOne val="branch"/>
          <dgm:animLvl val="lvl"/>
        </dgm:presLayoutVars>
      </dgm:prSet>
      <dgm:spPr/>
    </dgm:pt>
    <dgm:pt modelId="{2881CA90-D923-41D2-9CDB-AE0A84C44B8F}" type="pres">
      <dgm:prSet presAssocID="{136FEACE-CB56-4278-921A-7066D1F5FE64}" presName="thickLine" presStyleLbl="alignNode1" presStyleIdx="0" presStyleCnt="3"/>
      <dgm:spPr/>
    </dgm:pt>
    <dgm:pt modelId="{7074E658-1099-487F-A326-4B3216681327}" type="pres">
      <dgm:prSet presAssocID="{136FEACE-CB56-4278-921A-7066D1F5FE64}" presName="horz1" presStyleCnt="0"/>
      <dgm:spPr/>
    </dgm:pt>
    <dgm:pt modelId="{E94CDE8F-67B5-452A-AB7C-FEF1B415C632}" type="pres">
      <dgm:prSet presAssocID="{136FEACE-CB56-4278-921A-7066D1F5FE64}" presName="tx1" presStyleLbl="revTx" presStyleIdx="0" presStyleCnt="3"/>
      <dgm:spPr/>
    </dgm:pt>
    <dgm:pt modelId="{65D8F0E7-EA4A-4E24-8D6E-B9ED5C2454D7}" type="pres">
      <dgm:prSet presAssocID="{136FEACE-CB56-4278-921A-7066D1F5FE64}" presName="vert1" presStyleCnt="0"/>
      <dgm:spPr/>
    </dgm:pt>
    <dgm:pt modelId="{5F57CCA9-C5EB-499B-A1D9-8B9ABFBB8CB3}" type="pres">
      <dgm:prSet presAssocID="{F08882A6-CE4C-44A9-9D55-9E41B12BC20A}" presName="thickLine" presStyleLbl="alignNode1" presStyleIdx="1" presStyleCnt="3"/>
      <dgm:spPr/>
    </dgm:pt>
    <dgm:pt modelId="{2D14CD6E-0D9E-419A-ABF1-217FFDEB6905}" type="pres">
      <dgm:prSet presAssocID="{F08882A6-CE4C-44A9-9D55-9E41B12BC20A}" presName="horz1" presStyleCnt="0"/>
      <dgm:spPr/>
    </dgm:pt>
    <dgm:pt modelId="{AD168AE1-9352-4F01-A238-7FA27F28B3C1}" type="pres">
      <dgm:prSet presAssocID="{F08882A6-CE4C-44A9-9D55-9E41B12BC20A}" presName="tx1" presStyleLbl="revTx" presStyleIdx="1" presStyleCnt="3"/>
      <dgm:spPr/>
    </dgm:pt>
    <dgm:pt modelId="{2DBA1C3B-5AAB-4B14-9CAE-95FFE55A4DF9}" type="pres">
      <dgm:prSet presAssocID="{F08882A6-CE4C-44A9-9D55-9E41B12BC20A}" presName="vert1" presStyleCnt="0"/>
      <dgm:spPr/>
    </dgm:pt>
    <dgm:pt modelId="{3F8AE8E3-EF58-4ED1-AA77-FA1E4120A6E2}" type="pres">
      <dgm:prSet presAssocID="{EAD9A9CA-3AFC-4CD6-AA84-F09DB31B834D}" presName="thickLine" presStyleLbl="alignNode1" presStyleIdx="2" presStyleCnt="3"/>
      <dgm:spPr/>
    </dgm:pt>
    <dgm:pt modelId="{80F8C527-3E9F-4DAE-99BF-A6D3A4D68F0F}" type="pres">
      <dgm:prSet presAssocID="{EAD9A9CA-3AFC-4CD6-AA84-F09DB31B834D}" presName="horz1" presStyleCnt="0"/>
      <dgm:spPr/>
    </dgm:pt>
    <dgm:pt modelId="{0ADE7A24-7E42-467D-94E8-9EC0869B9B42}" type="pres">
      <dgm:prSet presAssocID="{EAD9A9CA-3AFC-4CD6-AA84-F09DB31B834D}" presName="tx1" presStyleLbl="revTx" presStyleIdx="2" presStyleCnt="3"/>
      <dgm:spPr/>
    </dgm:pt>
    <dgm:pt modelId="{9348D24A-EEF7-48A9-AED7-06B51CB3FA3A}" type="pres">
      <dgm:prSet presAssocID="{EAD9A9CA-3AFC-4CD6-AA84-F09DB31B834D}" presName="vert1" presStyleCnt="0"/>
      <dgm:spPr/>
    </dgm:pt>
  </dgm:ptLst>
  <dgm:cxnLst>
    <dgm:cxn modelId="{AC8EC60B-ABA5-4506-8288-C8E9306A7615}" srcId="{2A2665A8-E7B4-416B-98DF-70345CAA42FF}" destId="{F08882A6-CE4C-44A9-9D55-9E41B12BC20A}" srcOrd="1" destOrd="0" parTransId="{4C253DB1-2903-4467-88B9-3CC9DDBBC5CE}" sibTransId="{F5A9C109-BDF3-4E84-89EA-F3C79C7BF2DD}"/>
    <dgm:cxn modelId="{A3752B0F-B1EA-499B-AC49-5CEDA8AC3FAF}" type="presOf" srcId="{EAD9A9CA-3AFC-4CD6-AA84-F09DB31B834D}" destId="{0ADE7A24-7E42-467D-94E8-9EC0869B9B42}" srcOrd="0" destOrd="0" presId="urn:microsoft.com/office/officeart/2008/layout/LinedList"/>
    <dgm:cxn modelId="{7377AD24-A67E-427E-A44D-6D0B8B85CEAB}" type="presOf" srcId="{136FEACE-CB56-4278-921A-7066D1F5FE64}" destId="{E94CDE8F-67B5-452A-AB7C-FEF1B415C632}" srcOrd="0" destOrd="0" presId="urn:microsoft.com/office/officeart/2008/layout/LinedList"/>
    <dgm:cxn modelId="{7AFB2E4D-610C-4626-B2BA-6868FB9DDFC4}" type="presOf" srcId="{F08882A6-CE4C-44A9-9D55-9E41B12BC20A}" destId="{AD168AE1-9352-4F01-A238-7FA27F28B3C1}" srcOrd="0" destOrd="0" presId="urn:microsoft.com/office/officeart/2008/layout/LinedList"/>
    <dgm:cxn modelId="{5534A4CA-775B-49A9-A41F-05D8C2354D4F}" type="presOf" srcId="{2A2665A8-E7B4-416B-98DF-70345CAA42FF}" destId="{B7F9311F-48B9-4260-AF63-39B1404407C0}" srcOrd="0" destOrd="0" presId="urn:microsoft.com/office/officeart/2008/layout/LinedList"/>
    <dgm:cxn modelId="{22D30CE8-F301-4ED9-A7C7-ABD051313425}" srcId="{2A2665A8-E7B4-416B-98DF-70345CAA42FF}" destId="{136FEACE-CB56-4278-921A-7066D1F5FE64}" srcOrd="0" destOrd="0" parTransId="{404983D1-E877-406E-B02D-6A7B0F267075}" sibTransId="{7DF7CDFE-F6C4-4E5D-9D14-9FD48E35E0C2}"/>
    <dgm:cxn modelId="{E5DA82FF-415A-43A3-A494-FA81BD006CBB}" srcId="{2A2665A8-E7B4-416B-98DF-70345CAA42FF}" destId="{EAD9A9CA-3AFC-4CD6-AA84-F09DB31B834D}" srcOrd="2" destOrd="0" parTransId="{06A8F3BD-CB4F-4441-A26C-4777A9256427}" sibTransId="{BAA2FE2B-38C7-40C6-B043-897649FE85D1}"/>
    <dgm:cxn modelId="{571ACE81-81EB-4451-BD40-9CB836A44103}" type="presParOf" srcId="{B7F9311F-48B9-4260-AF63-39B1404407C0}" destId="{2881CA90-D923-41D2-9CDB-AE0A84C44B8F}" srcOrd="0" destOrd="0" presId="urn:microsoft.com/office/officeart/2008/layout/LinedList"/>
    <dgm:cxn modelId="{DAFB2B0E-44E5-4075-98A2-885D4A758B95}" type="presParOf" srcId="{B7F9311F-48B9-4260-AF63-39B1404407C0}" destId="{7074E658-1099-487F-A326-4B3216681327}" srcOrd="1" destOrd="0" presId="urn:microsoft.com/office/officeart/2008/layout/LinedList"/>
    <dgm:cxn modelId="{1AA3D6CD-6FDF-417F-BA08-B60637DAAC12}" type="presParOf" srcId="{7074E658-1099-487F-A326-4B3216681327}" destId="{E94CDE8F-67B5-452A-AB7C-FEF1B415C632}" srcOrd="0" destOrd="0" presId="urn:microsoft.com/office/officeart/2008/layout/LinedList"/>
    <dgm:cxn modelId="{4565D0E2-A8F5-4E7F-86BB-057742192EE8}" type="presParOf" srcId="{7074E658-1099-487F-A326-4B3216681327}" destId="{65D8F0E7-EA4A-4E24-8D6E-B9ED5C2454D7}" srcOrd="1" destOrd="0" presId="urn:microsoft.com/office/officeart/2008/layout/LinedList"/>
    <dgm:cxn modelId="{2F4C2E47-1E2D-4C01-8461-074942677B71}" type="presParOf" srcId="{B7F9311F-48B9-4260-AF63-39B1404407C0}" destId="{5F57CCA9-C5EB-499B-A1D9-8B9ABFBB8CB3}" srcOrd="2" destOrd="0" presId="urn:microsoft.com/office/officeart/2008/layout/LinedList"/>
    <dgm:cxn modelId="{6F224AE2-8FEA-46C4-901C-8098881223D0}" type="presParOf" srcId="{B7F9311F-48B9-4260-AF63-39B1404407C0}" destId="{2D14CD6E-0D9E-419A-ABF1-217FFDEB6905}" srcOrd="3" destOrd="0" presId="urn:microsoft.com/office/officeart/2008/layout/LinedList"/>
    <dgm:cxn modelId="{EF9AB681-8409-4DCF-9FCF-90CA464494E5}" type="presParOf" srcId="{2D14CD6E-0D9E-419A-ABF1-217FFDEB6905}" destId="{AD168AE1-9352-4F01-A238-7FA27F28B3C1}" srcOrd="0" destOrd="0" presId="urn:microsoft.com/office/officeart/2008/layout/LinedList"/>
    <dgm:cxn modelId="{90A8FC96-4C93-46AD-8033-FBFA5C70F936}" type="presParOf" srcId="{2D14CD6E-0D9E-419A-ABF1-217FFDEB6905}" destId="{2DBA1C3B-5AAB-4B14-9CAE-95FFE55A4DF9}" srcOrd="1" destOrd="0" presId="urn:microsoft.com/office/officeart/2008/layout/LinedList"/>
    <dgm:cxn modelId="{C3B7ADB8-8F0E-48CD-AD59-388DBF6E7E89}" type="presParOf" srcId="{B7F9311F-48B9-4260-AF63-39B1404407C0}" destId="{3F8AE8E3-EF58-4ED1-AA77-FA1E4120A6E2}" srcOrd="4" destOrd="0" presId="urn:microsoft.com/office/officeart/2008/layout/LinedList"/>
    <dgm:cxn modelId="{6C96F82D-F227-4148-8882-0D7FBD76CD9E}" type="presParOf" srcId="{B7F9311F-48B9-4260-AF63-39B1404407C0}" destId="{80F8C527-3E9F-4DAE-99BF-A6D3A4D68F0F}" srcOrd="5" destOrd="0" presId="urn:microsoft.com/office/officeart/2008/layout/LinedList"/>
    <dgm:cxn modelId="{71422918-BC6A-4791-9A0C-509C2C1AF1DA}" type="presParOf" srcId="{80F8C527-3E9F-4DAE-99BF-A6D3A4D68F0F}" destId="{0ADE7A24-7E42-467D-94E8-9EC0869B9B42}" srcOrd="0" destOrd="0" presId="urn:microsoft.com/office/officeart/2008/layout/LinedList"/>
    <dgm:cxn modelId="{8D02DEDE-C100-42E5-ADDD-447487A9C88E}" type="presParOf" srcId="{80F8C527-3E9F-4DAE-99BF-A6D3A4D68F0F}" destId="{9348D24A-EEF7-48A9-AED7-06B51CB3FA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1CA90-D923-41D2-9CDB-AE0A84C44B8F}">
      <dsp:nvSpPr>
        <dsp:cNvPr id="0" name=""/>
        <dsp:cNvSpPr/>
      </dsp:nvSpPr>
      <dsp:spPr>
        <a:xfrm>
          <a:off x="0" y="1705"/>
          <a:ext cx="444315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CDE8F-67B5-452A-AB7C-FEF1B415C632}">
      <dsp:nvSpPr>
        <dsp:cNvPr id="0" name=""/>
        <dsp:cNvSpPr/>
      </dsp:nvSpPr>
      <dsp:spPr>
        <a:xfrm>
          <a:off x="0" y="1705"/>
          <a:ext cx="4443154" cy="116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 dirty="0"/>
            <a:t>자동차</a:t>
          </a:r>
          <a:r>
            <a:rPr lang="en-US" altLang="ko-KR" sz="1700" kern="1200" dirty="0"/>
            <a:t> </a:t>
          </a:r>
          <a:r>
            <a:rPr lang="ko-KR" altLang="en-US" sz="1700" kern="1200" dirty="0"/>
            <a:t>구매에는 반도체 수급 이슈 등</a:t>
          </a:r>
          <a:r>
            <a:rPr lang="ko-KR" sz="1700" kern="1200" dirty="0"/>
            <a:t> 외부 변수의 영향이 많아서 분석이 어려웠다</a:t>
          </a:r>
          <a:r>
            <a:rPr lang="en-US" sz="1700" kern="1200" dirty="0"/>
            <a:t>.</a:t>
          </a:r>
        </a:p>
      </dsp:txBody>
      <dsp:txXfrm>
        <a:off x="0" y="1705"/>
        <a:ext cx="4443154" cy="1163152"/>
      </dsp:txXfrm>
    </dsp:sp>
    <dsp:sp modelId="{5F57CCA9-C5EB-499B-A1D9-8B9ABFBB8CB3}">
      <dsp:nvSpPr>
        <dsp:cNvPr id="0" name=""/>
        <dsp:cNvSpPr/>
      </dsp:nvSpPr>
      <dsp:spPr>
        <a:xfrm>
          <a:off x="0" y="1164857"/>
          <a:ext cx="444315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68AE1-9352-4F01-A238-7FA27F28B3C1}">
      <dsp:nvSpPr>
        <dsp:cNvPr id="0" name=""/>
        <dsp:cNvSpPr/>
      </dsp:nvSpPr>
      <dsp:spPr>
        <a:xfrm>
          <a:off x="0" y="1164857"/>
          <a:ext cx="4443154" cy="116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등록대수 상위 </a:t>
          </a:r>
          <a:r>
            <a:rPr lang="en-US" sz="1700" kern="1200"/>
            <a:t>10</a:t>
          </a:r>
          <a:r>
            <a:rPr lang="ko-KR" sz="1700" kern="1200"/>
            <a:t>개만 다루었기 때문에 데이터간 공백이 많았다</a:t>
          </a:r>
          <a:r>
            <a:rPr lang="en-US" sz="1700" kern="1200"/>
            <a:t>. (</a:t>
          </a:r>
          <a:r>
            <a:rPr lang="ko-KR" sz="1700" kern="1200"/>
            <a:t>양질의 데이터가 필요</a:t>
          </a:r>
          <a:r>
            <a:rPr lang="en-US" sz="1700" kern="1200"/>
            <a:t>)</a:t>
          </a:r>
        </a:p>
      </dsp:txBody>
      <dsp:txXfrm>
        <a:off x="0" y="1164857"/>
        <a:ext cx="4443154" cy="1163152"/>
      </dsp:txXfrm>
    </dsp:sp>
    <dsp:sp modelId="{3F8AE8E3-EF58-4ED1-AA77-FA1E4120A6E2}">
      <dsp:nvSpPr>
        <dsp:cNvPr id="0" name=""/>
        <dsp:cNvSpPr/>
      </dsp:nvSpPr>
      <dsp:spPr>
        <a:xfrm>
          <a:off x="0" y="2328010"/>
          <a:ext cx="444315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E7A24-7E42-467D-94E8-9EC0869B9B42}">
      <dsp:nvSpPr>
        <dsp:cNvPr id="0" name=""/>
        <dsp:cNvSpPr/>
      </dsp:nvSpPr>
      <dsp:spPr>
        <a:xfrm>
          <a:off x="0" y="2328010"/>
          <a:ext cx="4443154" cy="1163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차종별로 구매자의 취향이나 연령이 다르기에 일반화하기 어렵다</a:t>
          </a:r>
          <a:r>
            <a:rPr lang="en-US" altLang="ko-KR" sz="1700" kern="1200" dirty="0"/>
            <a:t>.</a:t>
          </a:r>
          <a:endParaRPr lang="en-US" sz="1700" kern="1200" dirty="0"/>
        </a:p>
      </dsp:txBody>
      <dsp:txXfrm>
        <a:off x="0" y="2328010"/>
        <a:ext cx="4443154" cy="116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5EB1-8EC3-80E6-61D5-8742215D4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4EC2BB-11A8-FD0C-E75C-660A7E2A2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4DC2E-4384-F847-DB0A-1886349D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BEA34-AAAE-89BB-3A6A-84B6F9A2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BEA92-77BE-7986-0BB1-0C7CB4B7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58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853B3-D985-C67E-0685-3864F152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E98837-C9F5-B468-12F5-ABE6960CD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1A0D9-742E-95C4-678E-B83303D7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B321B-8339-C68E-6C4E-C57A0CD4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99403A-FF24-16E7-3FEB-0CF733C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1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665E0E-728B-3AE5-6495-21E9FC320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C39596-E12E-3FAA-ABC9-5793C4AA9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9281E-10A9-A85B-5362-F03E1774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8C84E-A55D-DE40-4B7E-59CEFF06E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86638-FD2F-46BC-97F1-4D14FE9B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8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C8A84-943F-7B6D-6ACC-F0F47B8E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5210F-CD58-B27C-30AB-C4AB17811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FC7DCC-23F4-147A-6102-39DDB137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96010-3F1A-5959-F739-3F10302B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2EDF1-5DA8-AAEE-814A-7215D693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97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CB219-EF19-E7FC-B464-93879FE7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3DC77-F0EF-E895-975C-731F72E67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4A383-9743-E178-EA39-CA53642B4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DEAFB-FBF7-39D2-DEC5-970E1D5AE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B44EC-3157-FF4D-9793-29E239F3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4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19342-F9C9-F694-BCCD-079FDB6E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8390C-2670-C081-F97C-675587357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570B86-A56A-3B7E-9A90-2D62B68E8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D9680-8F69-CF80-713E-C359E780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675494-7B5E-129F-A5E9-02D4BCDB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A5D9AE-45F3-245F-2D24-DDBC97FE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FEEE3-E061-5E8E-D513-C9862BD8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770D0-2121-93AB-44AB-A5843530F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EEEDCA-D4DD-3B99-1AED-387510B0A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B18041-CD97-1C3E-A445-05645BD84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9D8ED4-17DA-4FD0-DB91-424772471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86DD9C-048C-6E9F-C718-67E0AE8F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205365-65A9-90DB-699B-82D461BA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9EADD8-E042-9C60-BE78-82A16A23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90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8F66B-CA41-E39B-8238-F256DE4E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8340-57A5-248F-133F-F9C524C6B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D561DA-4CD7-C00A-1CD9-A27CF904A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C4A8F3-7FD6-B004-8386-E9E317AF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2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286913-8035-A41A-8AB5-B6FD4489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CD901-A2CE-2068-FD7C-56AC1255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39629-3308-B289-3837-7FD74804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1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1132-8433-326D-AE31-721D1F9B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E549D-B66D-A0A8-5958-4857FE64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E25F0-7372-01A8-4EBE-754BE640F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70F29D-CAEF-D8B5-9455-F350162F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02C7B4-5E35-3040-EF62-73860831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FF1C0-D840-EDEC-1CB6-E921D53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2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F44E-70FA-E0AE-6C9B-A3AB01A4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60DAFF-EA8C-766D-A417-079A2B147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13F7C-957E-BAF0-DE52-D00972822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BC7B6-4C95-5B1E-97BA-4C5A959D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33AE0-618D-2A37-085F-1E91F079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FBEEA-6DF1-59A4-DC7A-BDF238B3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3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09AF0-D761-0049-0730-E444F66A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DE6B6-CA38-F65B-6E92-C72590405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B3EA2-74EE-CD00-9C58-9F3F6815E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A348-9E8F-4593-B51B-E075EB9B0627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55B0E-B8B3-E94B-83F9-2CF5ABF94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E13A-3EDA-EAA1-DD50-8181BBBBE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E9287-ED3D-42BD-BCD5-2F4BDF260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6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비디오 4" descr="속도계 게이지">
            <a:extLst>
              <a:ext uri="{FF2B5EF4-FFF2-40B4-BE49-F238E27FC236}">
                <a16:creationId xmlns:a16="http://schemas.microsoft.com/office/drawing/2014/main" id="{253A9004-CA05-DE90-3B20-C3907F3E4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17268" y="-1310639"/>
            <a:ext cx="4141676" cy="12207790"/>
          </a:xfrm>
          <a:prstGeom prst="rect">
            <a:avLst/>
          </a:prstGeom>
          <a:gradFill flip="none" rotWithShape="1">
            <a:gsLst>
              <a:gs pos="19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2A5E48-7D3C-6841-F874-E31698CC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6090" y="3067666"/>
            <a:ext cx="7399822" cy="179177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</a:rPr>
              <a:t>2016-23</a:t>
            </a:r>
            <a:r>
              <a:rPr lang="ko-KR" altLang="en-US" sz="3200" dirty="0">
                <a:solidFill>
                  <a:srgbClr val="FFFFFF"/>
                </a:solidFill>
              </a:rPr>
              <a:t>년 국내 자동차</a:t>
            </a:r>
            <a:br>
              <a:rPr lang="en-US" altLang="ko-KR" sz="3200" dirty="0">
                <a:solidFill>
                  <a:srgbClr val="FFFFFF"/>
                </a:solidFill>
              </a:rPr>
            </a:br>
            <a:r>
              <a:rPr lang="ko-KR" altLang="en-US" sz="3200" dirty="0">
                <a:solidFill>
                  <a:srgbClr val="FFFFFF"/>
                </a:solidFill>
              </a:rPr>
              <a:t>등록대수와 </a:t>
            </a:r>
            <a:r>
              <a:rPr lang="ko-KR" altLang="en-US" sz="3200" dirty="0" err="1">
                <a:solidFill>
                  <a:srgbClr val="FFFFFF"/>
                </a:solidFill>
              </a:rPr>
              <a:t>검색량간</a:t>
            </a:r>
            <a:r>
              <a:rPr lang="ko-KR" altLang="en-US" sz="3200" dirty="0">
                <a:solidFill>
                  <a:srgbClr val="FFFFFF"/>
                </a:solidFill>
              </a:rPr>
              <a:t> 상관관계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F64356-ED81-6DDB-844C-E8C6DBF95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091" y="4869186"/>
            <a:ext cx="7399822" cy="1112514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rgbClr val="FFFFFF"/>
                </a:solidFill>
              </a:rPr>
              <a:t>진연호</a:t>
            </a:r>
            <a:endParaRPr lang="ko-KR" altLang="en-US" sz="20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FA3CB-F274-2EB9-9908-549770D7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560DC0-47B9-DDE9-78B3-BD7CCF7F0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9310F6-E98A-40F5-273D-325EC7C5C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74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7">
            <a:extLst>
              <a:ext uri="{FF2B5EF4-FFF2-40B4-BE49-F238E27FC236}">
                <a16:creationId xmlns:a16="http://schemas.microsoft.com/office/drawing/2014/main" id="{3B337C2F-F4B9-764C-45E5-86A1306E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176" y="5338644"/>
            <a:ext cx="12202176" cy="1519355"/>
            <a:chOff x="-10176" y="5338644"/>
            <a:chExt cx="12202176" cy="15193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1E11FF-4A87-A65F-DAEC-E20057A3F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5331238" y="-2767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1719AAC3-64F6-CEDF-0B56-5C0C6BD3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8906919" y="3566802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0DE637-E8FB-63A7-A5E2-E28DBE1A4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3921534" y="1406934"/>
              <a:ext cx="1519355" cy="9382775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93F3B15-85BB-AD05-C82D-333C38CE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50488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>
                <a:solidFill>
                  <a:srgbClr val="FFFFFF"/>
                </a:solidFill>
              </a:rPr>
              <a:t>검색량 수집 </a:t>
            </a:r>
            <a:r>
              <a:rPr lang="en-US" altLang="ko-KR" sz="3200">
                <a:solidFill>
                  <a:srgbClr val="FFFFFF"/>
                </a:solidFill>
              </a:rPr>
              <a:t>- </a:t>
            </a:r>
            <a:r>
              <a:rPr lang="ko-KR" altLang="en-US" sz="3200">
                <a:solidFill>
                  <a:srgbClr val="FFFFFF"/>
                </a:solidFill>
              </a:rPr>
              <a:t>네이버 데이터랩</a:t>
            </a:r>
            <a:endParaRPr lang="en-US" altLang="ko-KR" sz="320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59D72-C7C3-02BB-4CF5-6D7E4023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77" y="1223769"/>
            <a:ext cx="5082847" cy="2973466"/>
          </a:xfrm>
          <a:prstGeom prst="rect">
            <a:avLst/>
          </a:prstGeom>
        </p:spPr>
      </p:pic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F2B01AAE-5D32-A1D5-3773-349E5EF42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84" y="876300"/>
            <a:ext cx="3604207" cy="36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3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B671C-EABA-52D4-D016-2281B517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276475"/>
            <a:ext cx="9874250" cy="1709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ADAED0-2684-BBC8-0548-5A5CF897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4054475"/>
            <a:ext cx="9874250" cy="1685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EE6E84-24C8-9E4E-BEE1-E4B0C05D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네이버 검색량</a:t>
            </a: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등록대수 비교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AA02E-F59D-2774-FCA1-0F0A8EE2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8801"/>
            <a:ext cx="10515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p!!Rectangle">
            <a:extLst>
              <a:ext uri="{FF2B5EF4-FFF2-40B4-BE49-F238E27FC236}">
                <a16:creationId xmlns:a16="http://schemas.microsoft.com/office/drawing/2014/main" id="{D0D0518B-D51A-4AC9-8054-5C1EF2EB9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파란색 디지털 화면에 겹쳐있는 그래프와 도표">
            <a:extLst>
              <a:ext uri="{FF2B5EF4-FFF2-40B4-BE49-F238E27FC236}">
                <a16:creationId xmlns:a16="http://schemas.microsoft.com/office/drawing/2014/main" id="{5C423B33-4C33-ACFA-C325-5E82750FE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3" b="18107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 useBgFill="1">
        <p:nvSpPr>
          <p:cNvPr id="26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275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77322A-E304-792E-0CFE-0DA83085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45" y="980368"/>
            <a:ext cx="3666744" cy="1106424"/>
          </a:xfrm>
        </p:spPr>
        <p:txBody>
          <a:bodyPr>
            <a:normAutofit/>
          </a:bodyPr>
          <a:lstStyle/>
          <a:p>
            <a:r>
              <a:rPr lang="ko-KR" altLang="en-US" sz="2600"/>
              <a:t>상관계수</a:t>
            </a:r>
            <a:r>
              <a:rPr lang="en-US" altLang="ko-KR" sz="2600"/>
              <a:t>, p-value</a:t>
            </a:r>
            <a:endParaRPr lang="ko-KR" altLang="en-US" sz="2600"/>
          </a:p>
        </p:txBody>
      </p:sp>
      <p:sp>
        <p:nvSpPr>
          <p:cNvPr id="28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267" y="11568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24" y="2113280"/>
            <a:ext cx="35204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D83F5-918D-7C99-6AB1-986893EB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645" y="2354199"/>
            <a:ext cx="3666744" cy="3461331"/>
          </a:xfrm>
        </p:spPr>
        <p:txBody>
          <a:bodyPr>
            <a:normAutofit/>
          </a:bodyPr>
          <a:lstStyle/>
          <a:p>
            <a:r>
              <a:rPr lang="fr-FR" altLang="ko-KR" sz="1700" b="0" dirty="0">
                <a:effectLst/>
                <a:latin typeface="Consolas" panose="020B0609020204030204" pitchFamily="49" charset="0"/>
              </a:rPr>
              <a:t>import scipy.stats as stats</a:t>
            </a:r>
            <a:endParaRPr lang="en-US" altLang="ko-KR" sz="1700" dirty="0"/>
          </a:p>
          <a:p>
            <a:r>
              <a:rPr lang="ko-KR" altLang="en-US" sz="1700" dirty="0"/>
              <a:t>상관계수</a:t>
            </a:r>
            <a:endParaRPr lang="en-US" altLang="ko-KR" sz="1700" dirty="0"/>
          </a:p>
          <a:p>
            <a:pPr lvl="1"/>
            <a:r>
              <a:rPr lang="ko-KR" altLang="en-US" sz="1700" b="0" i="0" dirty="0">
                <a:effectLst/>
                <a:latin typeface="Google Sans"/>
              </a:rPr>
              <a:t>상관계수는 두 변수 간의 선형 관계의 정도를 나타내는 수치</a:t>
            </a:r>
            <a:endParaRPr lang="en-US" altLang="ko-KR" sz="1700" dirty="0"/>
          </a:p>
          <a:p>
            <a:r>
              <a:rPr lang="en-US" altLang="ko-KR" sz="1700" dirty="0"/>
              <a:t>P-value</a:t>
            </a:r>
          </a:p>
          <a:p>
            <a:pPr lvl="1"/>
            <a:r>
              <a:rPr lang="ko-KR" altLang="en-US" sz="1700" b="0" i="0" dirty="0">
                <a:effectLst/>
                <a:latin typeface="Google Sans"/>
              </a:rPr>
              <a:t>통계적 가설 검정에서 유의 확률 또는 유의도</a:t>
            </a:r>
            <a:endParaRPr lang="en-US" altLang="ko-KR" sz="1700" b="0" i="0" dirty="0">
              <a:effectLst/>
              <a:latin typeface="Google Sans"/>
            </a:endParaRPr>
          </a:p>
          <a:p>
            <a:pPr lvl="1"/>
            <a:r>
              <a:rPr lang="ko-KR" altLang="en-US" sz="1700" b="0" i="0" dirty="0">
                <a:effectLst/>
                <a:latin typeface="Google Sans"/>
              </a:rPr>
              <a:t>표본 크기에 영향을 받기 때문에</a:t>
            </a:r>
            <a:r>
              <a:rPr lang="en-US" altLang="ko-KR" sz="1700" b="0" i="0" dirty="0">
                <a:effectLst/>
                <a:latin typeface="Google Sans"/>
              </a:rPr>
              <a:t>, </a:t>
            </a:r>
            <a:r>
              <a:rPr lang="ko-KR" altLang="en-US" sz="1700" b="0" i="0" dirty="0">
                <a:effectLst/>
                <a:latin typeface="Google Sans"/>
              </a:rPr>
              <a:t>표본 크기가 작을 경우 </a:t>
            </a:r>
            <a:r>
              <a:rPr lang="en-US" altLang="ko-KR" sz="1700" b="0" i="0" dirty="0">
                <a:effectLst/>
                <a:latin typeface="Google Sans"/>
              </a:rPr>
              <a:t>p-value</a:t>
            </a:r>
            <a:r>
              <a:rPr lang="ko-KR" altLang="en-US" sz="1700" b="0" i="0" dirty="0">
                <a:effectLst/>
                <a:latin typeface="Google Sans"/>
              </a:rPr>
              <a:t>가 실제보다 작게 나타날 수 있</a:t>
            </a:r>
            <a:r>
              <a:rPr lang="ko-KR" altLang="en-US" sz="1700" dirty="0">
                <a:latin typeface="Google Sans"/>
              </a:rPr>
              <a:t>다</a:t>
            </a:r>
            <a:r>
              <a:rPr lang="en-US" altLang="ko-KR" sz="1700" dirty="0">
                <a:latin typeface="Google Sans"/>
              </a:rPr>
              <a:t>.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03698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6CF193-F4C5-8A5E-5C3F-D9DA1384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국산차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검색량</a:t>
            </a:r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등록대수 상관관계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50A02-9293-2014-5C45-E518F08A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532" y="0"/>
            <a:ext cx="472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6CF193-F4C5-8A5E-5C3F-D9DA1384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>
                <a:solidFill>
                  <a:srgbClr val="FFFFFF"/>
                </a:solidFill>
              </a:rPr>
              <a:t>수입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차</a:t>
            </a:r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검색량</a:t>
            </a:r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등록대수 상관관계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6BC59-2E67-6FD9-6721-FE9615BA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76200"/>
            <a:ext cx="5491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3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50018C-B5E2-9433-7073-FBC152C1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875" y="1302871"/>
            <a:ext cx="8188026" cy="204465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4800"/>
              <a:t>결론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6E6C7DA8-3F61-DABA-D394-5DF60663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41" y="3519236"/>
            <a:ext cx="8192843" cy="2057046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1800" dirty="0"/>
              <a:t>국산차와 외제차를 불문하고 </a:t>
            </a:r>
            <a:r>
              <a:rPr lang="en-US" altLang="ko-KR" sz="1800" dirty="0"/>
              <a:t>SUV</a:t>
            </a:r>
            <a:r>
              <a:rPr lang="ko-KR" altLang="en-US" sz="1800" dirty="0"/>
              <a:t>의 선호도는 높아지고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sz="1800" dirty="0"/>
              <a:t>소비자들이 구매하는 차종의 다양성은 국산차가 더 높다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sz="1800" b="0" i="0" dirty="0" err="1">
                <a:effectLst/>
                <a:latin typeface="Google Sans"/>
              </a:rPr>
              <a:t>쏘렌토</a:t>
            </a:r>
            <a:r>
              <a:rPr lang="en-US" altLang="ko-KR" sz="1800" b="0" i="0" dirty="0">
                <a:effectLst/>
                <a:latin typeface="Google Sans"/>
              </a:rPr>
              <a:t>, </a:t>
            </a:r>
            <a:r>
              <a:rPr lang="ko-KR" altLang="en-US" sz="1800" dirty="0" err="1">
                <a:latin typeface="Google Sans"/>
              </a:rPr>
              <a:t>셀토스</a:t>
            </a:r>
            <a:r>
              <a:rPr lang="en-US" altLang="ko-KR" sz="1800" dirty="0">
                <a:latin typeface="Google Sans"/>
              </a:rPr>
              <a:t>, </a:t>
            </a:r>
            <a:r>
              <a:rPr lang="ko-KR" altLang="en-US" sz="1800" dirty="0" err="1">
                <a:latin typeface="Google Sans"/>
              </a:rPr>
              <a:t>투싼</a:t>
            </a:r>
            <a:r>
              <a:rPr lang="ko-KR" altLang="en-US" sz="1800" b="0" i="0" dirty="0" err="1">
                <a:effectLst/>
                <a:latin typeface="Google Sans"/>
              </a:rPr>
              <a:t>의</a:t>
            </a:r>
            <a:r>
              <a:rPr lang="ko-KR" altLang="en-US" sz="1800" b="0" i="0" dirty="0">
                <a:effectLst/>
                <a:latin typeface="Google Sans"/>
              </a:rPr>
              <a:t> 경우 </a:t>
            </a:r>
            <a:r>
              <a:rPr lang="ko-KR" altLang="en-US" sz="1800" b="0" i="0" dirty="0" err="1">
                <a:effectLst/>
                <a:latin typeface="Google Sans"/>
              </a:rPr>
              <a:t>검색량과</a:t>
            </a:r>
            <a:r>
              <a:rPr lang="ko-KR" altLang="en-US" sz="1800" b="0" i="0" dirty="0">
                <a:effectLst/>
                <a:latin typeface="Google Sans"/>
              </a:rPr>
              <a:t> 등록대수 간 유의미한 상관관계가 존재</a:t>
            </a:r>
            <a:endParaRPr lang="en-US" altLang="ko-KR" sz="1800" b="0" i="0" dirty="0">
              <a:effectLst/>
              <a:latin typeface="Google Sans"/>
            </a:endParaRPr>
          </a:p>
          <a:p>
            <a:pPr algn="ctr"/>
            <a:r>
              <a:rPr lang="ko-KR" altLang="en-US" sz="1800" dirty="0">
                <a:latin typeface="Google Sans"/>
              </a:rPr>
              <a:t>수입차의 경우 국산차보다 </a:t>
            </a:r>
            <a:r>
              <a:rPr lang="ko-KR" altLang="en-US" sz="1800" dirty="0" err="1">
                <a:latin typeface="Google Sans"/>
              </a:rPr>
              <a:t>검색량과</a:t>
            </a:r>
            <a:r>
              <a:rPr lang="ko-KR" altLang="en-US" sz="1800" dirty="0">
                <a:latin typeface="Google Sans"/>
              </a:rPr>
              <a:t> 등록대수 간 상관관계가 적다</a:t>
            </a:r>
            <a:r>
              <a:rPr lang="en-US" altLang="ko-KR" sz="1800" dirty="0">
                <a:latin typeface="Google Sans"/>
              </a:rPr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53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CE2A-0478-948B-CB0B-E74D2C14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ko-KR" altLang="en-US" sz="3400"/>
              <a:t>회고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EC369D-EB3C-3C3F-8D86-1F946023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0388" y="625683"/>
            <a:ext cx="5551280" cy="55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37FB1A2-C150-5EEB-7531-107855E63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121156"/>
              </p:ext>
            </p:extLst>
          </p:nvPr>
        </p:nvGraphicFramePr>
        <p:xfrm>
          <a:off x="411480" y="2684095"/>
          <a:ext cx="4443154" cy="349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233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A54DB1D-4341-487D-49D2-F2145DC2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836" y="5511068"/>
            <a:ext cx="8949690" cy="702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latinLnBrk="0"/>
            <a:r>
              <a:rPr lang="ko-KR" altLang="en-US" sz="3600" dirty="0">
                <a:solidFill>
                  <a:srgbClr val="FFFFFF"/>
                </a:solidFill>
              </a:rPr>
              <a:t>데이터 수집 </a:t>
            </a:r>
            <a:r>
              <a:rPr lang="en-US" altLang="ko-KR" sz="3600" dirty="0">
                <a:solidFill>
                  <a:srgbClr val="FFFFFF"/>
                </a:solidFill>
              </a:rPr>
              <a:t>– </a:t>
            </a:r>
            <a:r>
              <a:rPr lang="ko-KR" altLang="en-US" sz="3600" dirty="0" err="1">
                <a:solidFill>
                  <a:srgbClr val="FFFFFF"/>
                </a:solidFill>
              </a:rPr>
              <a:t>카이즈유</a:t>
            </a:r>
            <a:r>
              <a:rPr lang="en-US" altLang="ko-KR" sz="3600" dirty="0">
                <a:solidFill>
                  <a:srgbClr val="FFFFFF"/>
                </a:solidFill>
              </a:rPr>
              <a:t>(https://www.carisyou.com/)</a:t>
            </a:r>
          </a:p>
        </p:txBody>
      </p:sp>
      <p:pic>
        <p:nvPicPr>
          <p:cNvPr id="4" name="그림 3" descr="텍스트, 스크린샷, 차량, 육상 차량이(가) 표시된 사진&#10;&#10;자동 생성된 설명">
            <a:extLst>
              <a:ext uri="{FF2B5EF4-FFF2-40B4-BE49-F238E27FC236}">
                <a16:creationId xmlns:a16="http://schemas.microsoft.com/office/drawing/2014/main" id="{3F01452A-0214-FE98-EDDF-15CEE817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2" y="869989"/>
            <a:ext cx="4930779" cy="3217333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D107043-E7D9-C2A5-5C6D-B44C036F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18" y="1104864"/>
            <a:ext cx="4997064" cy="27483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5EA8A-73D3-D4C9-A99F-92AA2095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02" y="644668"/>
            <a:ext cx="1790855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9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AD178D6D-E49E-58A2-60B3-DB0154B3F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922491"/>
              </p:ext>
            </p:extLst>
          </p:nvPr>
        </p:nvGraphicFramePr>
        <p:xfrm>
          <a:off x="838200" y="587830"/>
          <a:ext cx="10515600" cy="5574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464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77D0AE82-D0BC-7976-998D-4B9717DA37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466374"/>
              </p:ext>
            </p:extLst>
          </p:nvPr>
        </p:nvGraphicFramePr>
        <p:xfrm>
          <a:off x="643467" y="643466"/>
          <a:ext cx="10905066" cy="5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52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678B19-0D37-DDFB-56AF-904496DD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08474-B447-ABEC-0ED1-8ED3D01B1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4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8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93F3B15-85BB-AD05-C82D-333C38CE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600">
                <a:solidFill>
                  <a:srgbClr val="FFFFFF"/>
                </a:solidFill>
              </a:rPr>
              <a:t>분류</a:t>
            </a:r>
          </a:p>
        </p:txBody>
      </p: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FACA9CB-B0EC-E7C5-C7A7-D3CA1F32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29" y="923001"/>
            <a:ext cx="4377323" cy="3217333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1E8D30C-AEB3-26B2-A603-BE7A7092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17" y="1065001"/>
            <a:ext cx="6984121" cy="29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 descr="텍스트, 라인, 폰트이(가) 표시된 사진&#10;&#10;자동 생성된 설명">
            <a:extLst>
              <a:ext uri="{FF2B5EF4-FFF2-40B4-BE49-F238E27FC236}">
                <a16:creationId xmlns:a16="http://schemas.microsoft.com/office/drawing/2014/main" id="{1340126A-5946-0400-FE6A-5947C5DA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3" y="555625"/>
            <a:ext cx="8724900" cy="1500188"/>
          </a:xfrm>
          <a:prstGeom prst="rect">
            <a:avLst/>
          </a:prstGeom>
        </p:spPr>
      </p:pic>
      <p:pic>
        <p:nvPicPr>
          <p:cNvPr id="5" name="그림 4" descr="텍스트, 라인, 폰트, 그래프이(가) 표시된 사진&#10;&#10;자동 생성된 설명">
            <a:extLst>
              <a:ext uri="{FF2B5EF4-FFF2-40B4-BE49-F238E27FC236}">
                <a16:creationId xmlns:a16="http://schemas.microsoft.com/office/drawing/2014/main" id="{F0E8B7A0-CA82-F1DC-F3A4-436DB04C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63" y="2114550"/>
            <a:ext cx="8724900" cy="1500188"/>
          </a:xfrm>
          <a:prstGeom prst="rect">
            <a:avLst/>
          </a:prstGeom>
        </p:spPr>
      </p:pic>
      <p:pic>
        <p:nvPicPr>
          <p:cNvPr id="6" name="그림 5" descr="라인, 텍스트, 폰트, 친필이(가) 표시된 사진&#10;&#10;자동 생성된 설명">
            <a:extLst>
              <a:ext uri="{FF2B5EF4-FFF2-40B4-BE49-F238E27FC236}">
                <a16:creationId xmlns:a16="http://schemas.microsoft.com/office/drawing/2014/main" id="{0E4C485B-8C21-5F47-A9F8-1C26D213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63" y="3673475"/>
            <a:ext cx="8724900" cy="1511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AEE997-35D9-5DAD-46F9-84303C44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국산차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차급별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1786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D55A8B-91EF-DD77-CAEB-A636CE5E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3" y="555625"/>
            <a:ext cx="8724900" cy="1500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3BF776-6683-423B-D4CF-111EC14C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63" y="2114550"/>
            <a:ext cx="8724900" cy="1500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AAAADD-A3BA-15D2-F793-EDAADC35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63" y="3673475"/>
            <a:ext cx="8724900" cy="1511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E4DED6-7F27-8F4D-088F-0C6E3338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외제차 </a:t>
            </a:r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차급별</a:t>
            </a:r>
            <a:r>
              <a:rPr lang="en-US" altLang="ko-K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63633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196</Words>
  <Application>Microsoft Office PowerPoint</Application>
  <PresentationFormat>와이드스크린</PresentationFormat>
  <Paragraphs>33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Google Sans</vt:lpstr>
      <vt:lpstr>맑은 고딕</vt:lpstr>
      <vt:lpstr>Arial</vt:lpstr>
      <vt:lpstr>Calibri</vt:lpstr>
      <vt:lpstr>Consolas</vt:lpstr>
      <vt:lpstr>Office 테마</vt:lpstr>
      <vt:lpstr>2016-23년 국내 자동차 등록대수와 검색량간 상관관계 분석</vt:lpstr>
      <vt:lpstr>데이터 수집 – 카이즈유(https://www.carisyou.com/)</vt:lpstr>
      <vt:lpstr>PowerPoint 프레젠테이션</vt:lpstr>
      <vt:lpstr>PowerPoint 프레젠테이션</vt:lpstr>
      <vt:lpstr>PowerPoint 프레젠테이션</vt:lpstr>
      <vt:lpstr>PowerPoint 프레젠테이션</vt:lpstr>
      <vt:lpstr>분류</vt:lpstr>
      <vt:lpstr>국산차 - 차급별 분석</vt:lpstr>
      <vt:lpstr>외제차 – 차급별 분석</vt:lpstr>
      <vt:lpstr>검색량 수집 - 네이버 데이터랩</vt:lpstr>
      <vt:lpstr>네이버 검색량 – 등록대수 비교</vt:lpstr>
      <vt:lpstr>상관계수, p-value</vt:lpstr>
      <vt:lpstr>국산차 검색량-등록대수 상관관계</vt:lpstr>
      <vt:lpstr>수입차 검색량-등록대수 상관관계</vt:lpstr>
      <vt:lpstr>결론</vt:lpstr>
      <vt:lpstr>회고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2016-23년 국내 자동차 등록대수와 검색량간 상관관계 분석</dc:title>
  <dc:creator>YH J</dc:creator>
  <cp:lastModifiedBy>YH J</cp:lastModifiedBy>
  <cp:revision>5</cp:revision>
  <dcterms:created xsi:type="dcterms:W3CDTF">2023-11-28T03:54:48Z</dcterms:created>
  <dcterms:modified xsi:type="dcterms:W3CDTF">2023-11-28T06:32:51Z</dcterms:modified>
</cp:coreProperties>
</file>